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000000"/>
          </p15:clr>
        </p15:guide>
        <p15:guide id="2" pos="2880">
          <p15:clr>
            <a:srgbClr val="000000"/>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4" roundtripDataSignature="AMtx7mhG9EZJsFg5vIQvWGjdj5iWxBppy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7" d="100"/>
          <a:sy n="77" d="100"/>
        </p:scale>
        <p:origin x="384" y="7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customschemas.google.com/relationships/presentationmetadata" Target="metadata"/><Relationship Id="rId5" Type="http://schemas.openxmlformats.org/officeDocument/2006/relationships/slide" Target="slides/slide4.xml"/><Relationship Id="rId15" Type="http://schemas.openxmlformats.org/officeDocument/2006/relationships/slide" Target="slides/slide14.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extLst>
      <p:ext uri="{BB962C8B-B14F-4D97-AF65-F5344CB8AC3E}">
        <p14:creationId xmlns:p14="http://schemas.microsoft.com/office/powerpoint/2010/main" val="438856047"/>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3056550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3" name="Google Shape;93;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0921901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5" name="Google Shape;105;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7825902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sz="900"/>
              <a:t>google analytics adalah alat untuk menganalisis website yang dapat kalian gunakan secara gratis dari Google yang membantu kita untuk menganalisis traffic website. dengan google analytics, kita bisa mengkoleksi, mengukur dan menganalisis data dari website kita. google analytics dapat menyediakan berbagai informasi yang bermanfaat mengenai website kita seperti bagaimana navigasi user pada website, bagaimana user berinteraksi dengan website, konten dan halaman website mana yang paling sering dikunjungi, dan bagaimana mereka keluar dari website</a:t>
            </a:r>
            <a:endParaRPr sz="900"/>
          </a:p>
          <a:p>
            <a:pPr marL="0" lvl="0" indent="0" algn="l" rtl="0">
              <a:lnSpc>
                <a:spcPct val="100000"/>
              </a:lnSpc>
              <a:spcBef>
                <a:spcPts val="0"/>
              </a:spcBef>
              <a:spcAft>
                <a:spcPts val="0"/>
              </a:spcAft>
              <a:buSzPts val="1100"/>
              <a:buNone/>
            </a:pPr>
            <a:endParaRPr sz="900"/>
          </a:p>
          <a:p>
            <a:pPr marL="0" lvl="0" indent="0" algn="l" rtl="0">
              <a:lnSpc>
                <a:spcPct val="100000"/>
              </a:lnSpc>
              <a:spcBef>
                <a:spcPts val="0"/>
              </a:spcBef>
              <a:spcAft>
                <a:spcPts val="0"/>
              </a:spcAft>
              <a:buSzPts val="1100"/>
              <a:buNone/>
            </a:pPr>
            <a:r>
              <a:rPr lang="en-US" sz="900"/>
              <a:t>benefit yang kalian dapatkan dari google analytics antara lain adalah:</a:t>
            </a:r>
            <a:endParaRPr sz="900"/>
          </a:p>
          <a:p>
            <a:pPr marL="457200" lvl="0" indent="-285750" algn="l" rtl="0">
              <a:lnSpc>
                <a:spcPct val="100000"/>
              </a:lnSpc>
              <a:spcBef>
                <a:spcPts val="0"/>
              </a:spcBef>
              <a:spcAft>
                <a:spcPts val="0"/>
              </a:spcAft>
              <a:buClr>
                <a:srgbClr val="202124"/>
              </a:buClr>
              <a:buSzPts val="900"/>
              <a:buAutoNum type="arabicPeriod"/>
            </a:pPr>
            <a:r>
              <a:rPr lang="en-US" sz="900">
                <a:solidFill>
                  <a:srgbClr val="202124"/>
                </a:solidFill>
                <a:highlight>
                  <a:srgbClr val="F8F9FA"/>
                </a:highlight>
              </a:rPr>
              <a:t>Gratis</a:t>
            </a:r>
            <a:endParaRPr sz="900">
              <a:solidFill>
                <a:srgbClr val="202124"/>
              </a:solidFill>
              <a:highlight>
                <a:srgbClr val="F8F9FA"/>
              </a:highlight>
            </a:endParaRPr>
          </a:p>
          <a:p>
            <a:pPr marL="457200" lvl="0" indent="-285750" algn="l" rtl="0">
              <a:lnSpc>
                <a:spcPct val="100000"/>
              </a:lnSpc>
              <a:spcBef>
                <a:spcPts val="0"/>
              </a:spcBef>
              <a:spcAft>
                <a:spcPts val="0"/>
              </a:spcAft>
              <a:buClr>
                <a:srgbClr val="202124"/>
              </a:buClr>
              <a:buSzPts val="900"/>
              <a:buAutoNum type="arabicPeriod"/>
            </a:pPr>
            <a:r>
              <a:rPr lang="en-US" sz="900">
                <a:solidFill>
                  <a:srgbClr val="202124"/>
                </a:solidFill>
                <a:highlight>
                  <a:srgbClr val="F8F9FA"/>
                </a:highlight>
              </a:rPr>
              <a:t>Mudah men-set up dan mengiplementasikannya</a:t>
            </a:r>
            <a:endParaRPr sz="900">
              <a:solidFill>
                <a:srgbClr val="202124"/>
              </a:solidFill>
              <a:highlight>
                <a:srgbClr val="F8F9FA"/>
              </a:highlight>
            </a:endParaRPr>
          </a:p>
          <a:p>
            <a:pPr marL="457200" lvl="0" indent="-285750" algn="l" rtl="0">
              <a:lnSpc>
                <a:spcPct val="100000"/>
              </a:lnSpc>
              <a:spcBef>
                <a:spcPts val="0"/>
              </a:spcBef>
              <a:spcAft>
                <a:spcPts val="0"/>
              </a:spcAft>
              <a:buClr>
                <a:srgbClr val="202124"/>
              </a:buClr>
              <a:buSzPts val="900"/>
              <a:buAutoNum type="arabicPeriod"/>
            </a:pPr>
            <a:r>
              <a:rPr lang="en-US" sz="900">
                <a:solidFill>
                  <a:srgbClr val="202124"/>
                </a:solidFill>
                <a:highlight>
                  <a:srgbClr val="F8F9FA"/>
                </a:highlight>
              </a:rPr>
              <a:t>memiliki user friendly interface</a:t>
            </a:r>
            <a:endParaRPr sz="900">
              <a:solidFill>
                <a:srgbClr val="202124"/>
              </a:solidFill>
              <a:highlight>
                <a:srgbClr val="F8F9FA"/>
              </a:highlight>
            </a:endParaRPr>
          </a:p>
          <a:p>
            <a:pPr marL="457200" lvl="0" indent="-285750" algn="l" rtl="0">
              <a:lnSpc>
                <a:spcPct val="100000"/>
              </a:lnSpc>
              <a:spcBef>
                <a:spcPts val="0"/>
              </a:spcBef>
              <a:spcAft>
                <a:spcPts val="0"/>
              </a:spcAft>
              <a:buClr>
                <a:srgbClr val="202124"/>
              </a:buClr>
              <a:buSzPts val="900"/>
              <a:buAutoNum type="arabicPeriod"/>
            </a:pPr>
            <a:r>
              <a:rPr lang="en-US" sz="900">
                <a:solidFill>
                  <a:srgbClr val="202124"/>
                </a:solidFill>
                <a:highlight>
                  <a:srgbClr val="F8F9FA"/>
                </a:highlight>
              </a:rPr>
              <a:t>menawarkan laporan, dashboard, dan pengumpulan data yang dapat di-customize</a:t>
            </a:r>
            <a:endParaRPr sz="900">
              <a:solidFill>
                <a:srgbClr val="202124"/>
              </a:solidFill>
              <a:highlight>
                <a:srgbClr val="F8F9FA"/>
              </a:highlight>
            </a:endParaRPr>
          </a:p>
          <a:p>
            <a:pPr marL="457200" lvl="0" indent="-285750" algn="l" rtl="0">
              <a:lnSpc>
                <a:spcPct val="100000"/>
              </a:lnSpc>
              <a:spcBef>
                <a:spcPts val="0"/>
              </a:spcBef>
              <a:spcAft>
                <a:spcPts val="0"/>
              </a:spcAft>
              <a:buClr>
                <a:srgbClr val="202124"/>
              </a:buClr>
              <a:buSzPts val="900"/>
              <a:buAutoNum type="arabicPeriod"/>
            </a:pPr>
            <a:r>
              <a:rPr lang="en-US" sz="900">
                <a:solidFill>
                  <a:srgbClr val="202124"/>
                </a:solidFill>
                <a:highlight>
                  <a:srgbClr val="F8F9FA"/>
                </a:highlight>
              </a:rPr>
              <a:t>Tersedia opsi dasar dan advanced</a:t>
            </a:r>
            <a:endParaRPr sz="900">
              <a:solidFill>
                <a:srgbClr val="202124"/>
              </a:solidFill>
              <a:highlight>
                <a:srgbClr val="F8F9FA"/>
              </a:highlight>
            </a:endParaRPr>
          </a:p>
          <a:p>
            <a:pPr marL="457200" lvl="0" indent="-285750" algn="l" rtl="0">
              <a:lnSpc>
                <a:spcPct val="100000"/>
              </a:lnSpc>
              <a:spcBef>
                <a:spcPts val="0"/>
              </a:spcBef>
              <a:spcAft>
                <a:spcPts val="0"/>
              </a:spcAft>
              <a:buClr>
                <a:srgbClr val="202124"/>
              </a:buClr>
              <a:buSzPts val="900"/>
              <a:buAutoNum type="arabicPeriod"/>
            </a:pPr>
            <a:r>
              <a:rPr lang="en-US" sz="900">
                <a:solidFill>
                  <a:srgbClr val="202124"/>
                </a:solidFill>
                <a:highlight>
                  <a:srgbClr val="F8F9FA"/>
                </a:highlight>
              </a:rPr>
              <a:t>dapat berintegrasi dengan produk Google lainnya</a:t>
            </a:r>
            <a:endParaRPr sz="900">
              <a:solidFill>
                <a:srgbClr val="202124"/>
              </a:solidFill>
              <a:highlight>
                <a:srgbClr val="F8F9FA"/>
              </a:highlight>
            </a:endParaRPr>
          </a:p>
          <a:p>
            <a:pPr marL="457200" lvl="0" indent="-285750" algn="l" rtl="0">
              <a:lnSpc>
                <a:spcPct val="100000"/>
              </a:lnSpc>
              <a:spcBef>
                <a:spcPts val="0"/>
              </a:spcBef>
              <a:spcAft>
                <a:spcPts val="0"/>
              </a:spcAft>
              <a:buClr>
                <a:srgbClr val="202124"/>
              </a:buClr>
              <a:buSzPts val="900"/>
              <a:buAutoNum type="arabicPeriod"/>
            </a:pPr>
            <a:r>
              <a:rPr lang="en-US" sz="900">
                <a:solidFill>
                  <a:srgbClr val="202124"/>
                </a:solidFill>
                <a:highlight>
                  <a:srgbClr val="F8F9FA"/>
                </a:highlight>
              </a:rPr>
              <a:t>dapat berintegrasi juga dengan sumber traffic non-Google, seperti Facebook, Yahoo, dan Bing</a:t>
            </a:r>
            <a:endParaRPr sz="900">
              <a:solidFill>
                <a:srgbClr val="202124"/>
              </a:solidFill>
              <a:highlight>
                <a:srgbClr val="F8F9FA"/>
              </a:highlight>
            </a:endParaRPr>
          </a:p>
          <a:p>
            <a:pPr marL="457200" lvl="0" indent="-285750" algn="l" rtl="0">
              <a:lnSpc>
                <a:spcPct val="100000"/>
              </a:lnSpc>
              <a:spcBef>
                <a:spcPts val="0"/>
              </a:spcBef>
              <a:spcAft>
                <a:spcPts val="0"/>
              </a:spcAft>
              <a:buClr>
                <a:srgbClr val="202124"/>
              </a:buClr>
              <a:buSzPts val="900"/>
              <a:buAutoNum type="arabicPeriod"/>
            </a:pPr>
            <a:r>
              <a:rPr lang="en-US" sz="900">
                <a:solidFill>
                  <a:srgbClr val="202124"/>
                </a:solidFill>
                <a:highlight>
                  <a:srgbClr val="F8F9FA"/>
                </a:highlight>
              </a:rPr>
              <a:t>Dapat memberikan insight dari web behavior  yang luas dan bernilai</a:t>
            </a:r>
            <a:endParaRPr sz="900">
              <a:solidFill>
                <a:srgbClr val="202124"/>
              </a:solidFill>
              <a:highlight>
                <a:srgbClr val="F8F9FA"/>
              </a:highlight>
            </a:endParaRPr>
          </a:p>
          <a:p>
            <a:pPr marL="0" lvl="0" indent="0" algn="l" rtl="0">
              <a:lnSpc>
                <a:spcPct val="100000"/>
              </a:lnSpc>
              <a:spcBef>
                <a:spcPts val="0"/>
              </a:spcBef>
              <a:spcAft>
                <a:spcPts val="0"/>
              </a:spcAft>
              <a:buNone/>
            </a:pPr>
            <a:endParaRPr sz="900">
              <a:solidFill>
                <a:srgbClr val="202124"/>
              </a:solidFill>
              <a:highlight>
                <a:srgbClr val="F8F9FA"/>
              </a:highlight>
            </a:endParaRPr>
          </a:p>
          <a:p>
            <a:pPr marL="0" lvl="0" indent="0" algn="l" rtl="0">
              <a:lnSpc>
                <a:spcPct val="100000"/>
              </a:lnSpc>
              <a:spcBef>
                <a:spcPts val="0"/>
              </a:spcBef>
              <a:spcAft>
                <a:spcPts val="0"/>
              </a:spcAft>
              <a:buNone/>
            </a:pPr>
            <a:r>
              <a:rPr lang="en-US" sz="900">
                <a:solidFill>
                  <a:srgbClr val="202124"/>
                </a:solidFill>
                <a:highlight>
                  <a:srgbClr val="F8F9FA"/>
                </a:highlight>
              </a:rPr>
              <a:t>Mengapa kalian perlu menggunakan Google Analytics?</a:t>
            </a:r>
            <a:endParaRPr sz="900">
              <a:solidFill>
                <a:srgbClr val="202124"/>
              </a:solidFill>
              <a:highlight>
                <a:srgbClr val="F8F9FA"/>
              </a:highlight>
            </a:endParaRPr>
          </a:p>
          <a:p>
            <a:pPr marL="457200" lvl="0" indent="-285750" algn="l" rtl="0">
              <a:lnSpc>
                <a:spcPct val="100000"/>
              </a:lnSpc>
              <a:spcBef>
                <a:spcPts val="0"/>
              </a:spcBef>
              <a:spcAft>
                <a:spcPts val="0"/>
              </a:spcAft>
              <a:buClr>
                <a:srgbClr val="202124"/>
              </a:buClr>
              <a:buSzPts val="900"/>
              <a:buAutoNum type="arabicPeriod"/>
            </a:pPr>
            <a:r>
              <a:rPr lang="en-US" sz="900">
                <a:solidFill>
                  <a:srgbClr val="202124"/>
                </a:solidFill>
                <a:highlight>
                  <a:srgbClr val="F8F9FA"/>
                </a:highlight>
              </a:rPr>
              <a:t>Membantu kalian mengambil keputusan berdasarkan data</a:t>
            </a:r>
            <a:endParaRPr sz="900">
              <a:solidFill>
                <a:srgbClr val="202124"/>
              </a:solidFill>
              <a:highlight>
                <a:srgbClr val="F8F9FA"/>
              </a:highlight>
            </a:endParaRPr>
          </a:p>
          <a:p>
            <a:pPr marL="457200" lvl="0" indent="-285750" algn="l" rtl="0">
              <a:lnSpc>
                <a:spcPct val="100000"/>
              </a:lnSpc>
              <a:spcBef>
                <a:spcPts val="0"/>
              </a:spcBef>
              <a:spcAft>
                <a:spcPts val="0"/>
              </a:spcAft>
              <a:buClr>
                <a:srgbClr val="202124"/>
              </a:buClr>
              <a:buSzPts val="900"/>
              <a:buAutoNum type="arabicPeriod"/>
            </a:pPr>
            <a:r>
              <a:rPr lang="en-US" sz="900">
                <a:solidFill>
                  <a:srgbClr val="202124"/>
                </a:solidFill>
                <a:highlight>
                  <a:srgbClr val="F8F9FA"/>
                </a:highlight>
              </a:rPr>
              <a:t>Membuat report menjadi  lebih mudah</a:t>
            </a:r>
            <a:endParaRPr sz="900">
              <a:solidFill>
                <a:srgbClr val="202124"/>
              </a:solidFill>
              <a:highlight>
                <a:srgbClr val="F8F9FA"/>
              </a:highlight>
            </a:endParaRPr>
          </a:p>
          <a:p>
            <a:pPr marL="457200" lvl="0" indent="-285750" algn="l" rtl="0">
              <a:lnSpc>
                <a:spcPct val="100000"/>
              </a:lnSpc>
              <a:spcBef>
                <a:spcPts val="0"/>
              </a:spcBef>
              <a:spcAft>
                <a:spcPts val="0"/>
              </a:spcAft>
              <a:buClr>
                <a:srgbClr val="202124"/>
              </a:buClr>
              <a:buSzPts val="900"/>
              <a:buAutoNum type="arabicPeriod"/>
            </a:pPr>
            <a:r>
              <a:rPr lang="en-US" sz="900">
                <a:solidFill>
                  <a:srgbClr val="202124"/>
                </a:solidFill>
                <a:highlight>
                  <a:srgbClr val="F8F9FA"/>
                </a:highlight>
              </a:rPr>
              <a:t>Membantu kalian menyimpulkan 'cerita' di balik data</a:t>
            </a:r>
            <a:endParaRPr sz="900">
              <a:solidFill>
                <a:srgbClr val="202124"/>
              </a:solidFill>
              <a:highlight>
                <a:srgbClr val="F8F9FA"/>
              </a:highlight>
            </a:endParaRPr>
          </a:p>
          <a:p>
            <a:pPr marL="0" lvl="0" indent="0" algn="l" rtl="0">
              <a:lnSpc>
                <a:spcPct val="100000"/>
              </a:lnSpc>
              <a:spcBef>
                <a:spcPts val="0"/>
              </a:spcBef>
              <a:spcAft>
                <a:spcPts val="0"/>
              </a:spcAft>
              <a:buNone/>
            </a:pPr>
            <a:endParaRPr sz="900">
              <a:solidFill>
                <a:srgbClr val="202124"/>
              </a:solidFill>
              <a:highlight>
                <a:srgbClr val="F8F9FA"/>
              </a:highlight>
            </a:endParaRPr>
          </a:p>
          <a:p>
            <a:pPr marL="0" lvl="0" indent="0" algn="l" rtl="0">
              <a:lnSpc>
                <a:spcPct val="100000"/>
              </a:lnSpc>
              <a:spcBef>
                <a:spcPts val="0"/>
              </a:spcBef>
              <a:spcAft>
                <a:spcPts val="0"/>
              </a:spcAft>
              <a:buSzPts val="1100"/>
              <a:buNone/>
            </a:pPr>
            <a:endParaRPr sz="900"/>
          </a:p>
        </p:txBody>
      </p:sp>
      <p:sp>
        <p:nvSpPr>
          <p:cNvPr id="113" name="Google Shape;113;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027150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hootsuite adalah platform management social media. dengan 1 platform ini, user dapat secara simple mengkurasi konten, memposting, mengukur dan menganalisis suatu akun social media</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kenapa kita perlu menggunakan hootsuite, antara lain adalah:</a:t>
            </a:r>
            <a:endParaRPr/>
          </a:p>
          <a:p>
            <a:pPr marL="457200" lvl="0" indent="-298450" algn="l" rtl="0">
              <a:lnSpc>
                <a:spcPct val="100000"/>
              </a:lnSpc>
              <a:spcBef>
                <a:spcPts val="0"/>
              </a:spcBef>
              <a:spcAft>
                <a:spcPts val="0"/>
              </a:spcAft>
              <a:buSzPts val="1100"/>
              <a:buAutoNum type="arabicPeriod"/>
            </a:pPr>
            <a:r>
              <a:rPr lang="en-US"/>
              <a:t>kita dapat memonitor berbagai platform social media dalam 1 tempat </a:t>
            </a:r>
            <a:r>
              <a:rPr lang="en-US" sz="1200">
                <a:solidFill>
                  <a:schemeClr val="dk1"/>
                </a:solidFill>
                <a:latin typeface="Calibri"/>
                <a:ea typeface="Calibri"/>
                <a:cs typeface="Calibri"/>
                <a:sym typeface="Calibri"/>
              </a:rPr>
              <a:t>(Twitter, Facebook, Instagram, LinkedIn, etc)</a:t>
            </a:r>
            <a:endParaRPr sz="1200">
              <a:solidFill>
                <a:schemeClr val="dk1"/>
              </a:solidFill>
              <a:latin typeface="Calibri"/>
              <a:ea typeface="Calibri"/>
              <a:cs typeface="Calibri"/>
              <a:sym typeface="Calibri"/>
            </a:endParaRPr>
          </a:p>
          <a:p>
            <a:pPr marL="457200" lvl="0" indent="-304800" algn="l" rtl="0">
              <a:lnSpc>
                <a:spcPct val="100000"/>
              </a:lnSpc>
              <a:spcBef>
                <a:spcPts val="0"/>
              </a:spcBef>
              <a:spcAft>
                <a:spcPts val="0"/>
              </a:spcAft>
              <a:buClr>
                <a:schemeClr val="dk1"/>
              </a:buClr>
              <a:buSzPts val="1200"/>
              <a:buFont typeface="Calibri"/>
              <a:buAutoNum type="arabicPeriod"/>
            </a:pPr>
            <a:r>
              <a:rPr lang="en-US" sz="1200">
                <a:solidFill>
                  <a:schemeClr val="dk1"/>
                </a:solidFill>
                <a:latin typeface="Calibri"/>
                <a:ea typeface="Calibri"/>
                <a:cs typeface="Calibri"/>
                <a:sym typeface="Calibri"/>
              </a:rPr>
              <a:t>kita dapat menjadwalkan waktu konten yang akan diposting</a:t>
            </a:r>
            <a:endParaRPr sz="1200">
              <a:solidFill>
                <a:schemeClr val="dk1"/>
              </a:solidFill>
              <a:latin typeface="Calibri"/>
              <a:ea typeface="Calibri"/>
              <a:cs typeface="Calibri"/>
              <a:sym typeface="Calibri"/>
            </a:endParaRPr>
          </a:p>
          <a:p>
            <a:pPr marL="457200" lvl="0" indent="-304800" algn="l" rtl="0">
              <a:lnSpc>
                <a:spcPct val="100000"/>
              </a:lnSpc>
              <a:spcBef>
                <a:spcPts val="0"/>
              </a:spcBef>
              <a:spcAft>
                <a:spcPts val="0"/>
              </a:spcAft>
              <a:buClr>
                <a:schemeClr val="dk1"/>
              </a:buClr>
              <a:buSzPts val="1200"/>
              <a:buFont typeface="Calibri"/>
              <a:buAutoNum type="arabicPeriod"/>
            </a:pPr>
            <a:r>
              <a:rPr lang="en-US" sz="1200">
                <a:solidFill>
                  <a:schemeClr val="dk1"/>
                </a:solidFill>
                <a:latin typeface="Calibri"/>
                <a:ea typeface="Calibri"/>
                <a:cs typeface="Calibri"/>
                <a:sym typeface="Calibri"/>
              </a:rPr>
              <a:t>kita dapat menganalisis performa dari akun social media</a:t>
            </a:r>
            <a:endParaRPr sz="1200">
              <a:solidFill>
                <a:schemeClr val="dk1"/>
              </a:solidFill>
              <a:latin typeface="Calibri"/>
              <a:ea typeface="Calibri"/>
              <a:cs typeface="Calibri"/>
              <a:sym typeface="Calibri"/>
            </a:endParaRPr>
          </a:p>
          <a:p>
            <a:pPr marL="457200" lvl="0" indent="-304800" algn="l" rtl="0">
              <a:lnSpc>
                <a:spcPct val="100000"/>
              </a:lnSpc>
              <a:spcBef>
                <a:spcPts val="0"/>
              </a:spcBef>
              <a:spcAft>
                <a:spcPts val="0"/>
              </a:spcAft>
              <a:buClr>
                <a:schemeClr val="dk1"/>
              </a:buClr>
              <a:buSzPts val="1200"/>
              <a:buFont typeface="Calibri"/>
              <a:buAutoNum type="arabicPeriod"/>
            </a:pPr>
            <a:r>
              <a:rPr lang="en-US" sz="1200">
                <a:solidFill>
                  <a:schemeClr val="dk1"/>
                </a:solidFill>
                <a:latin typeface="Calibri"/>
                <a:ea typeface="Calibri"/>
                <a:cs typeface="Calibri"/>
                <a:sym typeface="Calibri"/>
              </a:rPr>
              <a:t>plug in Hootlet dari Hootsuite dapat memudahkan kalian untuk berbagi informasi</a:t>
            </a:r>
            <a:endParaRPr sz="1200">
              <a:solidFill>
                <a:schemeClr val="dk1"/>
              </a:solidFill>
              <a:latin typeface="Calibri"/>
              <a:ea typeface="Calibri"/>
              <a:cs typeface="Calibri"/>
              <a:sym typeface="Calibri"/>
            </a:endParaRPr>
          </a:p>
          <a:p>
            <a:pPr marL="457200" lvl="0" indent="-304800" algn="l" rtl="0">
              <a:lnSpc>
                <a:spcPct val="100000"/>
              </a:lnSpc>
              <a:spcBef>
                <a:spcPts val="0"/>
              </a:spcBef>
              <a:spcAft>
                <a:spcPts val="0"/>
              </a:spcAft>
              <a:buClr>
                <a:schemeClr val="dk1"/>
              </a:buClr>
              <a:buSzPts val="1200"/>
              <a:buFont typeface="Calibri"/>
              <a:buAutoNum type="arabicPeriod"/>
            </a:pPr>
            <a:r>
              <a:rPr lang="en-US" sz="1200">
                <a:solidFill>
                  <a:schemeClr val="dk1"/>
                </a:solidFill>
                <a:latin typeface="Calibri"/>
                <a:ea typeface="Calibri"/>
                <a:cs typeface="Calibri"/>
                <a:sym typeface="Calibri"/>
              </a:rPr>
              <a:t>Hootsuite dapat menjadi alat untuk mendengarkan percakapan apa di social media</a:t>
            </a:r>
            <a:endParaRPr sz="1200">
              <a:solidFill>
                <a:schemeClr val="dk1"/>
              </a:solidFill>
              <a:latin typeface="Calibri"/>
              <a:ea typeface="Calibri"/>
              <a:cs typeface="Calibri"/>
              <a:sym typeface="Calibri"/>
            </a:endParaRPr>
          </a:p>
          <a:p>
            <a:pPr marL="457200" lvl="0" indent="-304800" algn="l" rtl="0">
              <a:lnSpc>
                <a:spcPct val="100000"/>
              </a:lnSpc>
              <a:spcBef>
                <a:spcPts val="0"/>
              </a:spcBef>
              <a:spcAft>
                <a:spcPts val="0"/>
              </a:spcAft>
              <a:buClr>
                <a:schemeClr val="dk1"/>
              </a:buClr>
              <a:buSzPts val="1200"/>
              <a:buFont typeface="Calibri"/>
              <a:buAutoNum type="arabicPeriod"/>
            </a:pPr>
            <a:r>
              <a:rPr lang="en-US" sz="1200">
                <a:solidFill>
                  <a:schemeClr val="dk1"/>
                </a:solidFill>
                <a:latin typeface="Calibri"/>
                <a:ea typeface="Calibri"/>
                <a:cs typeface="Calibri"/>
                <a:sym typeface="Calibri"/>
              </a:rPr>
              <a:t>kita dapat me-manage customer service secara efisien</a:t>
            </a:r>
            <a:endParaRPr sz="1200">
              <a:solidFill>
                <a:schemeClr val="dk1"/>
              </a:solidFill>
              <a:latin typeface="Calibri"/>
              <a:ea typeface="Calibri"/>
              <a:cs typeface="Calibri"/>
              <a:sym typeface="Calibri"/>
            </a:endParaRPr>
          </a:p>
          <a:p>
            <a:pPr marL="457200" lvl="0" indent="-304800" algn="l" rtl="0">
              <a:lnSpc>
                <a:spcPct val="100000"/>
              </a:lnSpc>
              <a:spcBef>
                <a:spcPts val="0"/>
              </a:spcBef>
              <a:spcAft>
                <a:spcPts val="0"/>
              </a:spcAft>
              <a:buClr>
                <a:schemeClr val="dk1"/>
              </a:buClr>
              <a:buSzPts val="1200"/>
              <a:buFont typeface="Calibri"/>
              <a:buAutoNum type="arabicPeriod"/>
            </a:pPr>
            <a:r>
              <a:rPr lang="en-US" sz="1200">
                <a:solidFill>
                  <a:schemeClr val="dk1"/>
                </a:solidFill>
                <a:latin typeface="Calibri"/>
                <a:ea typeface="Calibri"/>
                <a:cs typeface="Calibri"/>
                <a:sym typeface="Calibri"/>
              </a:rPr>
              <a:t>kita juga dapat menggunakan Hootsuite secara berkelompok sehingga meningkatkan produktifitas kolaborasi sebuah team</a:t>
            </a:r>
            <a:endParaRPr sz="1200">
              <a:solidFill>
                <a:schemeClr val="dk1"/>
              </a:solidFill>
              <a:latin typeface="Calibri"/>
              <a:ea typeface="Calibri"/>
              <a:cs typeface="Calibri"/>
              <a:sym typeface="Calibri"/>
            </a:endParaRPr>
          </a:p>
        </p:txBody>
      </p:sp>
      <p:sp>
        <p:nvSpPr>
          <p:cNvPr id="124" name="Google Shape;124;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0615735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4" name="Google Shape;134;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091822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cara-cara untuk membuat akun google analytics dapat kalian simak pada slide berikut</a:t>
            </a:r>
            <a:endParaRPr/>
          </a:p>
        </p:txBody>
      </p:sp>
      <p:sp>
        <p:nvSpPr>
          <p:cNvPr id="142" name="Google Shape;142;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9035854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untuk memahami cara set up google analytics, kalian dapat menyimak video berikut</a:t>
            </a:r>
            <a:endParaRPr/>
          </a:p>
        </p:txBody>
      </p:sp>
      <p:sp>
        <p:nvSpPr>
          <p:cNvPr id="151" name="Google Shape;151;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2918533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berikut adalah tampilan dari dashboard google analytics dan beberapa poin yang perlu kalian ketahui dalam menggunakannya</a:t>
            </a:r>
            <a:endParaRPr/>
          </a:p>
        </p:txBody>
      </p:sp>
      <p:sp>
        <p:nvSpPr>
          <p:cNvPr id="163" name="Google Shape;163;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8041805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US">
                <a:solidFill>
                  <a:schemeClr val="dk1"/>
                </a:solidFill>
              </a:rPr>
              <a:t>setelah kalian mengetahui cara set up Google Analytics, berikut ini adalah cara-cara untuk set up hootsuite. yang dapat kalian simak pada video berikut</a:t>
            </a:r>
            <a:endParaRPr>
              <a:solidFill>
                <a:schemeClr val="dk1"/>
              </a:solidFill>
            </a:endParaRPr>
          </a:p>
          <a:p>
            <a:pPr marL="0" lvl="0" indent="0" algn="l" rtl="0">
              <a:lnSpc>
                <a:spcPct val="100000"/>
              </a:lnSpc>
              <a:spcBef>
                <a:spcPts val="0"/>
              </a:spcBef>
              <a:spcAft>
                <a:spcPts val="0"/>
              </a:spcAft>
              <a:buSzPts val="1100"/>
              <a:buNone/>
            </a:pPr>
            <a:endParaRPr/>
          </a:p>
        </p:txBody>
      </p:sp>
      <p:sp>
        <p:nvSpPr>
          <p:cNvPr id="172" name="Google Shape;172;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4891220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SzPts val="1100"/>
              <a:buNone/>
            </a:pPr>
            <a:r>
              <a:rPr lang="en-US">
                <a:solidFill>
                  <a:schemeClr val="dk1"/>
                </a:solidFill>
              </a:rPr>
              <a:t>untuk memahami cara melihat dan memahami report dari Hootsuite, kalian dapat menyimak video berikut. </a:t>
            </a:r>
            <a:endParaRPr>
              <a:solidFill>
                <a:schemeClr val="dk1"/>
              </a:solidFill>
            </a:endParaRPr>
          </a:p>
          <a:p>
            <a:pPr marL="0" lvl="0" indent="0" algn="l" rtl="0">
              <a:spcBef>
                <a:spcPts val="0"/>
              </a:spcBef>
              <a:spcAft>
                <a:spcPts val="0"/>
              </a:spcAft>
              <a:buSzPts val="1100"/>
              <a:buNone/>
            </a:pPr>
            <a:endParaRPr>
              <a:solidFill>
                <a:schemeClr val="dk1"/>
              </a:solidFill>
            </a:endParaRPr>
          </a:p>
          <a:p>
            <a:pPr marL="0" lvl="0" indent="0" algn="l" rtl="0">
              <a:spcBef>
                <a:spcPts val="0"/>
              </a:spcBef>
              <a:spcAft>
                <a:spcPts val="0"/>
              </a:spcAft>
              <a:buClr>
                <a:schemeClr val="dk1"/>
              </a:buClr>
              <a:buSzPts val="1100"/>
              <a:buFont typeface="Arial"/>
              <a:buNone/>
            </a:pPr>
            <a:r>
              <a:rPr lang="en-US">
                <a:solidFill>
                  <a:schemeClr val="dk1"/>
                </a:solidFill>
              </a:rPr>
              <a:t>Hootsuite menyajikan berbagai data yang kalian butuhkan untuk mengetahui performa dari akun social media kalian</a:t>
            </a:r>
            <a:endParaRPr>
              <a:solidFill>
                <a:schemeClr val="dk1"/>
              </a:solidFill>
            </a:endParaRPr>
          </a:p>
          <a:p>
            <a:pPr marL="0" lvl="0" indent="0" algn="l" rtl="0">
              <a:lnSpc>
                <a:spcPct val="100000"/>
              </a:lnSpc>
              <a:spcBef>
                <a:spcPts val="0"/>
              </a:spcBef>
              <a:spcAft>
                <a:spcPts val="0"/>
              </a:spcAft>
              <a:buSzPts val="1100"/>
              <a:buNone/>
            </a:pPr>
            <a:endParaRPr/>
          </a:p>
        </p:txBody>
      </p:sp>
      <p:sp>
        <p:nvSpPr>
          <p:cNvPr id="181" name="Google Shape;181;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6378522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8" name="Google Shape;188;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9875856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96" name="Google Shape;196;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8196869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03" name="Google Shape;203;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1418076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gd2d254b80e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0" name="Google Shape;210;gd2d254b80e_0_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5599712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gd2d254b80e_0_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18" name="Google Shape;218;gd2d254b80e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4381727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26" name="Google Shape;226;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4131895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33" name="Google Shape;233;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4112799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24"/>
          <p:cNvSpPr txBox="1">
            <a:spLocks noGrp="1"/>
          </p:cNvSpPr>
          <p:nvPr>
            <p:ph type="ctrTitle"/>
          </p:nvPr>
        </p:nvSpPr>
        <p:spPr>
          <a:xfrm>
            <a:off x="1143000" y="841772"/>
            <a:ext cx="6858000" cy="1790700"/>
          </a:xfrm>
          <a:prstGeom prst="rect">
            <a:avLst/>
          </a:prstGeom>
          <a:noFill/>
          <a:ln>
            <a:noFill/>
          </a:ln>
        </p:spPr>
        <p:txBody>
          <a:bodyPr spcFirstLastPara="1" wrap="square" lIns="68575" tIns="34275" rIns="68575" bIns="34275" anchor="b" anchorCtr="0">
            <a:normAutofit/>
          </a:bodyPr>
          <a:lstStyle>
            <a:lvl1pPr lvl="0" algn="ctr">
              <a:lnSpc>
                <a:spcPct val="90000"/>
              </a:lnSpc>
              <a:spcBef>
                <a:spcPts val="0"/>
              </a:spcBef>
              <a:spcAft>
                <a:spcPts val="0"/>
              </a:spcAft>
              <a:buClr>
                <a:schemeClr val="lt1"/>
              </a:buClr>
              <a:buSzPts val="4500"/>
              <a:buFont typeface="Calibri"/>
              <a:buNone/>
              <a:defRPr sz="4500"/>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3" name="Google Shape;13;p24"/>
          <p:cNvSpPr txBox="1">
            <a:spLocks noGrp="1"/>
          </p:cNvSpPr>
          <p:nvPr>
            <p:ph type="subTitle" idx="1"/>
          </p:nvPr>
        </p:nvSpPr>
        <p:spPr>
          <a:xfrm>
            <a:off x="1143000" y="2701528"/>
            <a:ext cx="6858000" cy="1241700"/>
          </a:xfrm>
          <a:prstGeom prst="rect">
            <a:avLst/>
          </a:prstGeom>
          <a:noFill/>
          <a:ln>
            <a:noFill/>
          </a:ln>
        </p:spPr>
        <p:txBody>
          <a:bodyPr spcFirstLastPara="1" wrap="square" lIns="68575" tIns="34275" rIns="68575" bIns="34275" anchor="t" anchorCtr="0">
            <a:normAutofit/>
          </a:bodyPr>
          <a:lstStyle>
            <a:lvl1pPr lvl="0" algn="ctr">
              <a:lnSpc>
                <a:spcPct val="90000"/>
              </a:lnSpc>
              <a:spcBef>
                <a:spcPts val="800"/>
              </a:spcBef>
              <a:spcAft>
                <a:spcPts val="0"/>
              </a:spcAft>
              <a:buClr>
                <a:schemeClr val="lt1"/>
              </a:buClr>
              <a:buSzPts val="1800"/>
              <a:buNone/>
              <a:defRPr sz="1800"/>
            </a:lvl1pPr>
            <a:lvl2pPr lvl="1" algn="ctr">
              <a:lnSpc>
                <a:spcPct val="90000"/>
              </a:lnSpc>
              <a:spcBef>
                <a:spcPts val="400"/>
              </a:spcBef>
              <a:spcAft>
                <a:spcPts val="0"/>
              </a:spcAft>
              <a:buClr>
                <a:schemeClr val="lt1"/>
              </a:buClr>
              <a:buSzPts val="1500"/>
              <a:buNone/>
              <a:defRPr sz="1500"/>
            </a:lvl2pPr>
            <a:lvl3pPr lvl="2" algn="ctr">
              <a:lnSpc>
                <a:spcPct val="90000"/>
              </a:lnSpc>
              <a:spcBef>
                <a:spcPts val="400"/>
              </a:spcBef>
              <a:spcAft>
                <a:spcPts val="0"/>
              </a:spcAft>
              <a:buClr>
                <a:schemeClr val="lt1"/>
              </a:buClr>
              <a:buSzPts val="1400"/>
              <a:buNone/>
              <a:defRPr sz="1400"/>
            </a:lvl3pPr>
            <a:lvl4pPr lvl="3" algn="ctr">
              <a:lnSpc>
                <a:spcPct val="90000"/>
              </a:lnSpc>
              <a:spcBef>
                <a:spcPts val="400"/>
              </a:spcBef>
              <a:spcAft>
                <a:spcPts val="0"/>
              </a:spcAft>
              <a:buClr>
                <a:schemeClr val="lt1"/>
              </a:buClr>
              <a:buSzPts val="1200"/>
              <a:buNone/>
              <a:defRPr sz="1200"/>
            </a:lvl4pPr>
            <a:lvl5pPr lvl="4" algn="ctr">
              <a:lnSpc>
                <a:spcPct val="90000"/>
              </a:lnSpc>
              <a:spcBef>
                <a:spcPts val="400"/>
              </a:spcBef>
              <a:spcAft>
                <a:spcPts val="0"/>
              </a:spcAft>
              <a:buClr>
                <a:schemeClr val="lt1"/>
              </a:buClr>
              <a:buSzPts val="1200"/>
              <a:buNone/>
              <a:defRPr sz="1200"/>
            </a:lvl5pPr>
            <a:lvl6pPr lvl="5" algn="ctr">
              <a:lnSpc>
                <a:spcPct val="90000"/>
              </a:lnSpc>
              <a:spcBef>
                <a:spcPts val="400"/>
              </a:spcBef>
              <a:spcAft>
                <a:spcPts val="0"/>
              </a:spcAft>
              <a:buClr>
                <a:schemeClr val="lt1"/>
              </a:buClr>
              <a:buSzPts val="1200"/>
              <a:buNone/>
              <a:defRPr sz="1200"/>
            </a:lvl6pPr>
            <a:lvl7pPr lvl="6" algn="ctr">
              <a:lnSpc>
                <a:spcPct val="90000"/>
              </a:lnSpc>
              <a:spcBef>
                <a:spcPts val="400"/>
              </a:spcBef>
              <a:spcAft>
                <a:spcPts val="0"/>
              </a:spcAft>
              <a:buClr>
                <a:schemeClr val="lt1"/>
              </a:buClr>
              <a:buSzPts val="1200"/>
              <a:buNone/>
              <a:defRPr sz="1200"/>
            </a:lvl7pPr>
            <a:lvl8pPr lvl="7" algn="ctr">
              <a:lnSpc>
                <a:spcPct val="90000"/>
              </a:lnSpc>
              <a:spcBef>
                <a:spcPts val="400"/>
              </a:spcBef>
              <a:spcAft>
                <a:spcPts val="0"/>
              </a:spcAft>
              <a:buClr>
                <a:schemeClr val="lt1"/>
              </a:buClr>
              <a:buSzPts val="1200"/>
              <a:buNone/>
              <a:defRPr sz="1200"/>
            </a:lvl8pPr>
            <a:lvl9pPr lvl="8" algn="ctr">
              <a:lnSpc>
                <a:spcPct val="90000"/>
              </a:lnSpc>
              <a:spcBef>
                <a:spcPts val="400"/>
              </a:spcBef>
              <a:spcAft>
                <a:spcPts val="0"/>
              </a:spcAft>
              <a:buClr>
                <a:schemeClr val="lt1"/>
              </a:buClr>
              <a:buSzPts val="1200"/>
              <a:buNone/>
              <a:defRPr sz="1200"/>
            </a:lvl9pPr>
          </a:lstStyle>
          <a:p>
            <a:endParaRPr/>
          </a:p>
        </p:txBody>
      </p:sp>
      <p:sp>
        <p:nvSpPr>
          <p:cNvPr id="14" name="Google Shape;14;p24"/>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5" name="Google Shape;15;p24"/>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6" name="Google Shape;16;p24"/>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25"/>
          <p:cNvSpPr txBox="1">
            <a:spLocks noGrp="1"/>
          </p:cNvSpPr>
          <p:nvPr>
            <p:ph type="title"/>
          </p:nvPr>
        </p:nvSpPr>
        <p:spPr>
          <a:xfrm>
            <a:off x="628650" y="273844"/>
            <a:ext cx="7886700" cy="994200"/>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lt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9" name="Google Shape;19;p25"/>
          <p:cNvSpPr txBox="1">
            <a:spLocks noGrp="1"/>
          </p:cNvSpPr>
          <p:nvPr>
            <p:ph type="body" idx="1"/>
          </p:nvPr>
        </p:nvSpPr>
        <p:spPr>
          <a:xfrm>
            <a:off x="628650" y="1369219"/>
            <a:ext cx="7886700" cy="32634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lt1"/>
              </a:buClr>
              <a:buSzPts val="1400"/>
              <a:buChar char="•"/>
              <a:defRPr/>
            </a:lvl1pPr>
            <a:lvl2pPr marL="914400" lvl="1" indent="-317500" algn="l">
              <a:lnSpc>
                <a:spcPct val="90000"/>
              </a:lnSpc>
              <a:spcBef>
                <a:spcPts val="400"/>
              </a:spcBef>
              <a:spcAft>
                <a:spcPts val="0"/>
              </a:spcAft>
              <a:buClr>
                <a:schemeClr val="lt1"/>
              </a:buClr>
              <a:buSzPts val="1400"/>
              <a:buChar char="•"/>
              <a:defRPr/>
            </a:lvl2pPr>
            <a:lvl3pPr marL="1371600" lvl="2" indent="-317500" algn="l">
              <a:lnSpc>
                <a:spcPct val="90000"/>
              </a:lnSpc>
              <a:spcBef>
                <a:spcPts val="400"/>
              </a:spcBef>
              <a:spcAft>
                <a:spcPts val="0"/>
              </a:spcAft>
              <a:buClr>
                <a:schemeClr val="lt1"/>
              </a:buClr>
              <a:buSzPts val="1400"/>
              <a:buChar char="•"/>
              <a:defRPr/>
            </a:lvl3pPr>
            <a:lvl4pPr marL="1828800" lvl="3" indent="-317500" algn="l">
              <a:lnSpc>
                <a:spcPct val="90000"/>
              </a:lnSpc>
              <a:spcBef>
                <a:spcPts val="400"/>
              </a:spcBef>
              <a:spcAft>
                <a:spcPts val="0"/>
              </a:spcAft>
              <a:buClr>
                <a:schemeClr val="lt1"/>
              </a:buClr>
              <a:buSzPts val="1400"/>
              <a:buChar char="•"/>
              <a:defRPr/>
            </a:lvl4pPr>
            <a:lvl5pPr marL="2286000" lvl="4" indent="-317500" algn="l">
              <a:lnSpc>
                <a:spcPct val="90000"/>
              </a:lnSpc>
              <a:spcBef>
                <a:spcPts val="400"/>
              </a:spcBef>
              <a:spcAft>
                <a:spcPts val="0"/>
              </a:spcAft>
              <a:buClr>
                <a:schemeClr val="lt1"/>
              </a:buClr>
              <a:buSzPts val="1400"/>
              <a:buChar char="•"/>
              <a:defRPr/>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20" name="Google Shape;20;p25"/>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21" name="Google Shape;21;p25"/>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22" name="Google Shape;22;p25"/>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26"/>
          <p:cNvSpPr txBox="1">
            <a:spLocks noGrp="1"/>
          </p:cNvSpPr>
          <p:nvPr>
            <p:ph type="title"/>
          </p:nvPr>
        </p:nvSpPr>
        <p:spPr>
          <a:xfrm>
            <a:off x="623888" y="1282304"/>
            <a:ext cx="7886700" cy="2139600"/>
          </a:xfrm>
          <a:prstGeom prst="rect">
            <a:avLst/>
          </a:prstGeom>
          <a:noFill/>
          <a:ln>
            <a:noFill/>
          </a:ln>
        </p:spPr>
        <p:txBody>
          <a:bodyPr spcFirstLastPara="1" wrap="square" lIns="68575" tIns="34275" rIns="68575" bIns="34275" anchor="b" anchorCtr="0">
            <a:normAutofit/>
          </a:bodyPr>
          <a:lstStyle>
            <a:lvl1pPr lvl="0" algn="l">
              <a:lnSpc>
                <a:spcPct val="90000"/>
              </a:lnSpc>
              <a:spcBef>
                <a:spcPts val="0"/>
              </a:spcBef>
              <a:spcAft>
                <a:spcPts val="0"/>
              </a:spcAft>
              <a:buClr>
                <a:schemeClr val="lt1"/>
              </a:buClr>
              <a:buSzPts val="4500"/>
              <a:buFont typeface="Calibri"/>
              <a:buNone/>
              <a:defRPr sz="4500"/>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25" name="Google Shape;25;p26"/>
          <p:cNvSpPr txBox="1">
            <a:spLocks noGrp="1"/>
          </p:cNvSpPr>
          <p:nvPr>
            <p:ph type="body" idx="1"/>
          </p:nvPr>
        </p:nvSpPr>
        <p:spPr>
          <a:xfrm>
            <a:off x="623888" y="3442097"/>
            <a:ext cx="7886700" cy="1125300"/>
          </a:xfrm>
          <a:prstGeom prst="rect">
            <a:avLst/>
          </a:prstGeom>
          <a:noFill/>
          <a:ln>
            <a:noFill/>
          </a:ln>
        </p:spPr>
        <p:txBody>
          <a:bodyPr spcFirstLastPara="1" wrap="square" lIns="68575" tIns="34275" rIns="68575" bIns="34275" anchor="t" anchorCtr="0">
            <a:normAutofit/>
          </a:bodyPr>
          <a:lstStyle>
            <a:lvl1pPr marL="457200" lvl="0" indent="-228600" algn="l">
              <a:lnSpc>
                <a:spcPct val="90000"/>
              </a:lnSpc>
              <a:spcBef>
                <a:spcPts val="800"/>
              </a:spcBef>
              <a:spcAft>
                <a:spcPts val="0"/>
              </a:spcAft>
              <a:buClr>
                <a:schemeClr val="lt1"/>
              </a:buClr>
              <a:buSzPts val="1800"/>
              <a:buNone/>
              <a:defRPr sz="1800">
                <a:solidFill>
                  <a:schemeClr val="lt1"/>
                </a:solidFill>
              </a:defRPr>
            </a:lvl1pPr>
            <a:lvl2pPr marL="914400" lvl="1" indent="-228600" algn="l">
              <a:lnSpc>
                <a:spcPct val="90000"/>
              </a:lnSpc>
              <a:spcBef>
                <a:spcPts val="400"/>
              </a:spcBef>
              <a:spcAft>
                <a:spcPts val="0"/>
              </a:spcAft>
              <a:buClr>
                <a:schemeClr val="lt1"/>
              </a:buClr>
              <a:buSzPts val="1500"/>
              <a:buNone/>
              <a:defRPr sz="1500">
                <a:solidFill>
                  <a:schemeClr val="lt1"/>
                </a:solidFill>
              </a:defRPr>
            </a:lvl2pPr>
            <a:lvl3pPr marL="1371600" lvl="2" indent="-228600" algn="l">
              <a:lnSpc>
                <a:spcPct val="90000"/>
              </a:lnSpc>
              <a:spcBef>
                <a:spcPts val="400"/>
              </a:spcBef>
              <a:spcAft>
                <a:spcPts val="0"/>
              </a:spcAft>
              <a:buClr>
                <a:schemeClr val="lt1"/>
              </a:buClr>
              <a:buSzPts val="1400"/>
              <a:buNone/>
              <a:defRPr sz="1400">
                <a:solidFill>
                  <a:schemeClr val="lt1"/>
                </a:solidFill>
              </a:defRPr>
            </a:lvl3pPr>
            <a:lvl4pPr marL="1828800" lvl="3" indent="-228600" algn="l">
              <a:lnSpc>
                <a:spcPct val="90000"/>
              </a:lnSpc>
              <a:spcBef>
                <a:spcPts val="400"/>
              </a:spcBef>
              <a:spcAft>
                <a:spcPts val="0"/>
              </a:spcAft>
              <a:buClr>
                <a:schemeClr val="lt1"/>
              </a:buClr>
              <a:buSzPts val="1200"/>
              <a:buNone/>
              <a:defRPr sz="1200">
                <a:solidFill>
                  <a:schemeClr val="lt1"/>
                </a:solidFill>
              </a:defRPr>
            </a:lvl4pPr>
            <a:lvl5pPr marL="2286000" lvl="4" indent="-228600" algn="l">
              <a:lnSpc>
                <a:spcPct val="90000"/>
              </a:lnSpc>
              <a:spcBef>
                <a:spcPts val="400"/>
              </a:spcBef>
              <a:spcAft>
                <a:spcPts val="0"/>
              </a:spcAft>
              <a:buClr>
                <a:schemeClr val="lt1"/>
              </a:buClr>
              <a:buSzPts val="1200"/>
              <a:buNone/>
              <a:defRPr sz="1200">
                <a:solidFill>
                  <a:schemeClr val="lt1"/>
                </a:solidFill>
              </a:defRPr>
            </a:lvl5pPr>
            <a:lvl6pPr marL="2743200" lvl="5" indent="-228600" algn="l">
              <a:lnSpc>
                <a:spcPct val="90000"/>
              </a:lnSpc>
              <a:spcBef>
                <a:spcPts val="400"/>
              </a:spcBef>
              <a:spcAft>
                <a:spcPts val="0"/>
              </a:spcAft>
              <a:buClr>
                <a:schemeClr val="lt1"/>
              </a:buClr>
              <a:buSzPts val="1200"/>
              <a:buNone/>
              <a:defRPr sz="1200">
                <a:solidFill>
                  <a:schemeClr val="lt1"/>
                </a:solidFill>
              </a:defRPr>
            </a:lvl6pPr>
            <a:lvl7pPr marL="3200400" lvl="6" indent="-228600" algn="l">
              <a:lnSpc>
                <a:spcPct val="90000"/>
              </a:lnSpc>
              <a:spcBef>
                <a:spcPts val="400"/>
              </a:spcBef>
              <a:spcAft>
                <a:spcPts val="0"/>
              </a:spcAft>
              <a:buClr>
                <a:schemeClr val="lt1"/>
              </a:buClr>
              <a:buSzPts val="1200"/>
              <a:buNone/>
              <a:defRPr sz="1200">
                <a:solidFill>
                  <a:schemeClr val="lt1"/>
                </a:solidFill>
              </a:defRPr>
            </a:lvl7pPr>
            <a:lvl8pPr marL="3657600" lvl="7" indent="-228600" algn="l">
              <a:lnSpc>
                <a:spcPct val="90000"/>
              </a:lnSpc>
              <a:spcBef>
                <a:spcPts val="400"/>
              </a:spcBef>
              <a:spcAft>
                <a:spcPts val="0"/>
              </a:spcAft>
              <a:buClr>
                <a:schemeClr val="lt1"/>
              </a:buClr>
              <a:buSzPts val="1200"/>
              <a:buNone/>
              <a:defRPr sz="1200">
                <a:solidFill>
                  <a:schemeClr val="lt1"/>
                </a:solidFill>
              </a:defRPr>
            </a:lvl8pPr>
            <a:lvl9pPr marL="4114800" lvl="8" indent="-228600" algn="l">
              <a:lnSpc>
                <a:spcPct val="90000"/>
              </a:lnSpc>
              <a:spcBef>
                <a:spcPts val="400"/>
              </a:spcBef>
              <a:spcAft>
                <a:spcPts val="0"/>
              </a:spcAft>
              <a:buClr>
                <a:schemeClr val="lt1"/>
              </a:buClr>
              <a:buSzPts val="1200"/>
              <a:buNone/>
              <a:defRPr sz="1200">
                <a:solidFill>
                  <a:schemeClr val="lt1"/>
                </a:solidFill>
              </a:defRPr>
            </a:lvl9pPr>
          </a:lstStyle>
          <a:p>
            <a:endParaRPr/>
          </a:p>
        </p:txBody>
      </p:sp>
      <p:sp>
        <p:nvSpPr>
          <p:cNvPr id="26" name="Google Shape;26;p26"/>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27" name="Google Shape;27;p26"/>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28" name="Google Shape;28;p26"/>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27"/>
          <p:cNvSpPr txBox="1">
            <a:spLocks noGrp="1"/>
          </p:cNvSpPr>
          <p:nvPr>
            <p:ph type="title"/>
          </p:nvPr>
        </p:nvSpPr>
        <p:spPr>
          <a:xfrm>
            <a:off x="628650" y="273844"/>
            <a:ext cx="7886700" cy="994200"/>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lt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31" name="Google Shape;31;p27"/>
          <p:cNvSpPr txBox="1">
            <a:spLocks noGrp="1"/>
          </p:cNvSpPr>
          <p:nvPr>
            <p:ph type="body" idx="1"/>
          </p:nvPr>
        </p:nvSpPr>
        <p:spPr>
          <a:xfrm>
            <a:off x="628650" y="1369219"/>
            <a:ext cx="3886200" cy="32634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lt1"/>
              </a:buClr>
              <a:buSzPts val="1400"/>
              <a:buChar char="•"/>
              <a:defRPr/>
            </a:lvl1pPr>
            <a:lvl2pPr marL="914400" lvl="1" indent="-317500" algn="l">
              <a:lnSpc>
                <a:spcPct val="90000"/>
              </a:lnSpc>
              <a:spcBef>
                <a:spcPts val="400"/>
              </a:spcBef>
              <a:spcAft>
                <a:spcPts val="0"/>
              </a:spcAft>
              <a:buClr>
                <a:schemeClr val="lt1"/>
              </a:buClr>
              <a:buSzPts val="1400"/>
              <a:buChar char="•"/>
              <a:defRPr/>
            </a:lvl2pPr>
            <a:lvl3pPr marL="1371600" lvl="2" indent="-317500" algn="l">
              <a:lnSpc>
                <a:spcPct val="90000"/>
              </a:lnSpc>
              <a:spcBef>
                <a:spcPts val="400"/>
              </a:spcBef>
              <a:spcAft>
                <a:spcPts val="0"/>
              </a:spcAft>
              <a:buClr>
                <a:schemeClr val="lt1"/>
              </a:buClr>
              <a:buSzPts val="1400"/>
              <a:buChar char="•"/>
              <a:defRPr/>
            </a:lvl3pPr>
            <a:lvl4pPr marL="1828800" lvl="3" indent="-317500" algn="l">
              <a:lnSpc>
                <a:spcPct val="90000"/>
              </a:lnSpc>
              <a:spcBef>
                <a:spcPts val="400"/>
              </a:spcBef>
              <a:spcAft>
                <a:spcPts val="0"/>
              </a:spcAft>
              <a:buClr>
                <a:schemeClr val="lt1"/>
              </a:buClr>
              <a:buSzPts val="1400"/>
              <a:buChar char="•"/>
              <a:defRPr/>
            </a:lvl4pPr>
            <a:lvl5pPr marL="2286000" lvl="4" indent="-317500" algn="l">
              <a:lnSpc>
                <a:spcPct val="90000"/>
              </a:lnSpc>
              <a:spcBef>
                <a:spcPts val="400"/>
              </a:spcBef>
              <a:spcAft>
                <a:spcPts val="0"/>
              </a:spcAft>
              <a:buClr>
                <a:schemeClr val="lt1"/>
              </a:buClr>
              <a:buSzPts val="1400"/>
              <a:buChar char="•"/>
              <a:defRPr/>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32" name="Google Shape;32;p27"/>
          <p:cNvSpPr txBox="1">
            <a:spLocks noGrp="1"/>
          </p:cNvSpPr>
          <p:nvPr>
            <p:ph type="body" idx="2"/>
          </p:nvPr>
        </p:nvSpPr>
        <p:spPr>
          <a:xfrm>
            <a:off x="4629150" y="1369219"/>
            <a:ext cx="3886200" cy="32634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lt1"/>
              </a:buClr>
              <a:buSzPts val="1400"/>
              <a:buChar char="•"/>
              <a:defRPr/>
            </a:lvl1pPr>
            <a:lvl2pPr marL="914400" lvl="1" indent="-317500" algn="l">
              <a:lnSpc>
                <a:spcPct val="90000"/>
              </a:lnSpc>
              <a:spcBef>
                <a:spcPts val="400"/>
              </a:spcBef>
              <a:spcAft>
                <a:spcPts val="0"/>
              </a:spcAft>
              <a:buClr>
                <a:schemeClr val="lt1"/>
              </a:buClr>
              <a:buSzPts val="1400"/>
              <a:buChar char="•"/>
              <a:defRPr/>
            </a:lvl2pPr>
            <a:lvl3pPr marL="1371600" lvl="2" indent="-317500" algn="l">
              <a:lnSpc>
                <a:spcPct val="90000"/>
              </a:lnSpc>
              <a:spcBef>
                <a:spcPts val="400"/>
              </a:spcBef>
              <a:spcAft>
                <a:spcPts val="0"/>
              </a:spcAft>
              <a:buClr>
                <a:schemeClr val="lt1"/>
              </a:buClr>
              <a:buSzPts val="1400"/>
              <a:buChar char="•"/>
              <a:defRPr/>
            </a:lvl3pPr>
            <a:lvl4pPr marL="1828800" lvl="3" indent="-317500" algn="l">
              <a:lnSpc>
                <a:spcPct val="90000"/>
              </a:lnSpc>
              <a:spcBef>
                <a:spcPts val="400"/>
              </a:spcBef>
              <a:spcAft>
                <a:spcPts val="0"/>
              </a:spcAft>
              <a:buClr>
                <a:schemeClr val="lt1"/>
              </a:buClr>
              <a:buSzPts val="1400"/>
              <a:buChar char="•"/>
              <a:defRPr/>
            </a:lvl4pPr>
            <a:lvl5pPr marL="2286000" lvl="4" indent="-317500" algn="l">
              <a:lnSpc>
                <a:spcPct val="90000"/>
              </a:lnSpc>
              <a:spcBef>
                <a:spcPts val="400"/>
              </a:spcBef>
              <a:spcAft>
                <a:spcPts val="0"/>
              </a:spcAft>
              <a:buClr>
                <a:schemeClr val="lt1"/>
              </a:buClr>
              <a:buSzPts val="1400"/>
              <a:buChar char="•"/>
              <a:defRPr/>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33" name="Google Shape;33;p27"/>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34" name="Google Shape;34;p27"/>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35" name="Google Shape;35;p27"/>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28"/>
          <p:cNvSpPr txBox="1">
            <a:spLocks noGrp="1"/>
          </p:cNvSpPr>
          <p:nvPr>
            <p:ph type="title"/>
          </p:nvPr>
        </p:nvSpPr>
        <p:spPr>
          <a:xfrm>
            <a:off x="629841" y="273844"/>
            <a:ext cx="7886700" cy="994200"/>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lt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38" name="Google Shape;38;p28"/>
          <p:cNvSpPr txBox="1">
            <a:spLocks noGrp="1"/>
          </p:cNvSpPr>
          <p:nvPr>
            <p:ph type="body" idx="1"/>
          </p:nvPr>
        </p:nvSpPr>
        <p:spPr>
          <a:xfrm>
            <a:off x="629841" y="1260872"/>
            <a:ext cx="3868500" cy="618000"/>
          </a:xfrm>
          <a:prstGeom prst="rect">
            <a:avLst/>
          </a:prstGeom>
          <a:noFill/>
          <a:ln>
            <a:noFill/>
          </a:ln>
        </p:spPr>
        <p:txBody>
          <a:bodyPr spcFirstLastPara="1" wrap="square" lIns="68575" tIns="34275" rIns="68575" bIns="34275" anchor="b" anchorCtr="0">
            <a:normAutofit/>
          </a:bodyPr>
          <a:lstStyle>
            <a:lvl1pPr marL="457200" lvl="0" indent="-228600" algn="l">
              <a:lnSpc>
                <a:spcPct val="90000"/>
              </a:lnSpc>
              <a:spcBef>
                <a:spcPts val="800"/>
              </a:spcBef>
              <a:spcAft>
                <a:spcPts val="0"/>
              </a:spcAft>
              <a:buClr>
                <a:schemeClr val="lt1"/>
              </a:buClr>
              <a:buSzPts val="1800"/>
              <a:buNone/>
              <a:defRPr sz="1800" b="1"/>
            </a:lvl1pPr>
            <a:lvl2pPr marL="914400" lvl="1" indent="-228600" algn="l">
              <a:lnSpc>
                <a:spcPct val="90000"/>
              </a:lnSpc>
              <a:spcBef>
                <a:spcPts val="400"/>
              </a:spcBef>
              <a:spcAft>
                <a:spcPts val="0"/>
              </a:spcAft>
              <a:buClr>
                <a:schemeClr val="lt1"/>
              </a:buClr>
              <a:buSzPts val="1500"/>
              <a:buNone/>
              <a:defRPr sz="1500" b="1"/>
            </a:lvl2pPr>
            <a:lvl3pPr marL="1371600" lvl="2" indent="-228600" algn="l">
              <a:lnSpc>
                <a:spcPct val="90000"/>
              </a:lnSpc>
              <a:spcBef>
                <a:spcPts val="400"/>
              </a:spcBef>
              <a:spcAft>
                <a:spcPts val="0"/>
              </a:spcAft>
              <a:buClr>
                <a:schemeClr val="lt1"/>
              </a:buClr>
              <a:buSzPts val="1400"/>
              <a:buNone/>
              <a:defRPr sz="1400" b="1"/>
            </a:lvl3pPr>
            <a:lvl4pPr marL="1828800" lvl="3" indent="-228600" algn="l">
              <a:lnSpc>
                <a:spcPct val="90000"/>
              </a:lnSpc>
              <a:spcBef>
                <a:spcPts val="400"/>
              </a:spcBef>
              <a:spcAft>
                <a:spcPts val="0"/>
              </a:spcAft>
              <a:buClr>
                <a:schemeClr val="lt1"/>
              </a:buClr>
              <a:buSzPts val="1200"/>
              <a:buNone/>
              <a:defRPr sz="1200" b="1"/>
            </a:lvl4pPr>
            <a:lvl5pPr marL="2286000" lvl="4" indent="-228600" algn="l">
              <a:lnSpc>
                <a:spcPct val="90000"/>
              </a:lnSpc>
              <a:spcBef>
                <a:spcPts val="400"/>
              </a:spcBef>
              <a:spcAft>
                <a:spcPts val="0"/>
              </a:spcAft>
              <a:buClr>
                <a:schemeClr val="lt1"/>
              </a:buClr>
              <a:buSzPts val="1200"/>
              <a:buNone/>
              <a:defRPr sz="1200" b="1"/>
            </a:lvl5pPr>
            <a:lvl6pPr marL="2743200" lvl="5" indent="-228600" algn="l">
              <a:lnSpc>
                <a:spcPct val="90000"/>
              </a:lnSpc>
              <a:spcBef>
                <a:spcPts val="400"/>
              </a:spcBef>
              <a:spcAft>
                <a:spcPts val="0"/>
              </a:spcAft>
              <a:buClr>
                <a:schemeClr val="lt1"/>
              </a:buClr>
              <a:buSzPts val="1200"/>
              <a:buNone/>
              <a:defRPr sz="1200" b="1"/>
            </a:lvl6pPr>
            <a:lvl7pPr marL="3200400" lvl="6" indent="-228600" algn="l">
              <a:lnSpc>
                <a:spcPct val="90000"/>
              </a:lnSpc>
              <a:spcBef>
                <a:spcPts val="400"/>
              </a:spcBef>
              <a:spcAft>
                <a:spcPts val="0"/>
              </a:spcAft>
              <a:buClr>
                <a:schemeClr val="lt1"/>
              </a:buClr>
              <a:buSzPts val="1200"/>
              <a:buNone/>
              <a:defRPr sz="1200" b="1"/>
            </a:lvl7pPr>
            <a:lvl8pPr marL="3657600" lvl="7" indent="-228600" algn="l">
              <a:lnSpc>
                <a:spcPct val="90000"/>
              </a:lnSpc>
              <a:spcBef>
                <a:spcPts val="400"/>
              </a:spcBef>
              <a:spcAft>
                <a:spcPts val="0"/>
              </a:spcAft>
              <a:buClr>
                <a:schemeClr val="lt1"/>
              </a:buClr>
              <a:buSzPts val="1200"/>
              <a:buNone/>
              <a:defRPr sz="1200" b="1"/>
            </a:lvl8pPr>
            <a:lvl9pPr marL="4114800" lvl="8" indent="-228600" algn="l">
              <a:lnSpc>
                <a:spcPct val="90000"/>
              </a:lnSpc>
              <a:spcBef>
                <a:spcPts val="400"/>
              </a:spcBef>
              <a:spcAft>
                <a:spcPts val="0"/>
              </a:spcAft>
              <a:buClr>
                <a:schemeClr val="lt1"/>
              </a:buClr>
              <a:buSzPts val="1200"/>
              <a:buNone/>
              <a:defRPr sz="1200" b="1"/>
            </a:lvl9pPr>
          </a:lstStyle>
          <a:p>
            <a:endParaRPr/>
          </a:p>
        </p:txBody>
      </p:sp>
      <p:sp>
        <p:nvSpPr>
          <p:cNvPr id="39" name="Google Shape;39;p28"/>
          <p:cNvSpPr txBox="1">
            <a:spLocks noGrp="1"/>
          </p:cNvSpPr>
          <p:nvPr>
            <p:ph type="body" idx="2"/>
          </p:nvPr>
        </p:nvSpPr>
        <p:spPr>
          <a:xfrm>
            <a:off x="629841" y="1878806"/>
            <a:ext cx="3868500" cy="27636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lt1"/>
              </a:buClr>
              <a:buSzPts val="1400"/>
              <a:buChar char="•"/>
              <a:defRPr/>
            </a:lvl1pPr>
            <a:lvl2pPr marL="914400" lvl="1" indent="-317500" algn="l">
              <a:lnSpc>
                <a:spcPct val="90000"/>
              </a:lnSpc>
              <a:spcBef>
                <a:spcPts val="400"/>
              </a:spcBef>
              <a:spcAft>
                <a:spcPts val="0"/>
              </a:spcAft>
              <a:buClr>
                <a:schemeClr val="lt1"/>
              </a:buClr>
              <a:buSzPts val="1400"/>
              <a:buChar char="•"/>
              <a:defRPr/>
            </a:lvl2pPr>
            <a:lvl3pPr marL="1371600" lvl="2" indent="-317500" algn="l">
              <a:lnSpc>
                <a:spcPct val="90000"/>
              </a:lnSpc>
              <a:spcBef>
                <a:spcPts val="400"/>
              </a:spcBef>
              <a:spcAft>
                <a:spcPts val="0"/>
              </a:spcAft>
              <a:buClr>
                <a:schemeClr val="lt1"/>
              </a:buClr>
              <a:buSzPts val="1400"/>
              <a:buChar char="•"/>
              <a:defRPr/>
            </a:lvl3pPr>
            <a:lvl4pPr marL="1828800" lvl="3" indent="-317500" algn="l">
              <a:lnSpc>
                <a:spcPct val="90000"/>
              </a:lnSpc>
              <a:spcBef>
                <a:spcPts val="400"/>
              </a:spcBef>
              <a:spcAft>
                <a:spcPts val="0"/>
              </a:spcAft>
              <a:buClr>
                <a:schemeClr val="lt1"/>
              </a:buClr>
              <a:buSzPts val="1400"/>
              <a:buChar char="•"/>
              <a:defRPr/>
            </a:lvl4pPr>
            <a:lvl5pPr marL="2286000" lvl="4" indent="-317500" algn="l">
              <a:lnSpc>
                <a:spcPct val="90000"/>
              </a:lnSpc>
              <a:spcBef>
                <a:spcPts val="400"/>
              </a:spcBef>
              <a:spcAft>
                <a:spcPts val="0"/>
              </a:spcAft>
              <a:buClr>
                <a:schemeClr val="lt1"/>
              </a:buClr>
              <a:buSzPts val="1400"/>
              <a:buChar char="•"/>
              <a:defRPr/>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40" name="Google Shape;40;p28"/>
          <p:cNvSpPr txBox="1">
            <a:spLocks noGrp="1"/>
          </p:cNvSpPr>
          <p:nvPr>
            <p:ph type="body" idx="3"/>
          </p:nvPr>
        </p:nvSpPr>
        <p:spPr>
          <a:xfrm>
            <a:off x="4629150" y="1260872"/>
            <a:ext cx="3887400" cy="618000"/>
          </a:xfrm>
          <a:prstGeom prst="rect">
            <a:avLst/>
          </a:prstGeom>
          <a:noFill/>
          <a:ln>
            <a:noFill/>
          </a:ln>
        </p:spPr>
        <p:txBody>
          <a:bodyPr spcFirstLastPara="1" wrap="square" lIns="68575" tIns="34275" rIns="68575" bIns="34275" anchor="b" anchorCtr="0">
            <a:normAutofit/>
          </a:bodyPr>
          <a:lstStyle>
            <a:lvl1pPr marL="457200" lvl="0" indent="-228600" algn="l">
              <a:lnSpc>
                <a:spcPct val="90000"/>
              </a:lnSpc>
              <a:spcBef>
                <a:spcPts val="800"/>
              </a:spcBef>
              <a:spcAft>
                <a:spcPts val="0"/>
              </a:spcAft>
              <a:buClr>
                <a:schemeClr val="lt1"/>
              </a:buClr>
              <a:buSzPts val="1800"/>
              <a:buNone/>
              <a:defRPr sz="1800" b="1"/>
            </a:lvl1pPr>
            <a:lvl2pPr marL="914400" lvl="1" indent="-228600" algn="l">
              <a:lnSpc>
                <a:spcPct val="90000"/>
              </a:lnSpc>
              <a:spcBef>
                <a:spcPts val="400"/>
              </a:spcBef>
              <a:spcAft>
                <a:spcPts val="0"/>
              </a:spcAft>
              <a:buClr>
                <a:schemeClr val="lt1"/>
              </a:buClr>
              <a:buSzPts val="1500"/>
              <a:buNone/>
              <a:defRPr sz="1500" b="1"/>
            </a:lvl2pPr>
            <a:lvl3pPr marL="1371600" lvl="2" indent="-228600" algn="l">
              <a:lnSpc>
                <a:spcPct val="90000"/>
              </a:lnSpc>
              <a:spcBef>
                <a:spcPts val="400"/>
              </a:spcBef>
              <a:spcAft>
                <a:spcPts val="0"/>
              </a:spcAft>
              <a:buClr>
                <a:schemeClr val="lt1"/>
              </a:buClr>
              <a:buSzPts val="1400"/>
              <a:buNone/>
              <a:defRPr sz="1400" b="1"/>
            </a:lvl3pPr>
            <a:lvl4pPr marL="1828800" lvl="3" indent="-228600" algn="l">
              <a:lnSpc>
                <a:spcPct val="90000"/>
              </a:lnSpc>
              <a:spcBef>
                <a:spcPts val="400"/>
              </a:spcBef>
              <a:spcAft>
                <a:spcPts val="0"/>
              </a:spcAft>
              <a:buClr>
                <a:schemeClr val="lt1"/>
              </a:buClr>
              <a:buSzPts val="1200"/>
              <a:buNone/>
              <a:defRPr sz="1200" b="1"/>
            </a:lvl4pPr>
            <a:lvl5pPr marL="2286000" lvl="4" indent="-228600" algn="l">
              <a:lnSpc>
                <a:spcPct val="90000"/>
              </a:lnSpc>
              <a:spcBef>
                <a:spcPts val="400"/>
              </a:spcBef>
              <a:spcAft>
                <a:spcPts val="0"/>
              </a:spcAft>
              <a:buClr>
                <a:schemeClr val="lt1"/>
              </a:buClr>
              <a:buSzPts val="1200"/>
              <a:buNone/>
              <a:defRPr sz="1200" b="1"/>
            </a:lvl5pPr>
            <a:lvl6pPr marL="2743200" lvl="5" indent="-228600" algn="l">
              <a:lnSpc>
                <a:spcPct val="90000"/>
              </a:lnSpc>
              <a:spcBef>
                <a:spcPts val="400"/>
              </a:spcBef>
              <a:spcAft>
                <a:spcPts val="0"/>
              </a:spcAft>
              <a:buClr>
                <a:schemeClr val="lt1"/>
              </a:buClr>
              <a:buSzPts val="1200"/>
              <a:buNone/>
              <a:defRPr sz="1200" b="1"/>
            </a:lvl6pPr>
            <a:lvl7pPr marL="3200400" lvl="6" indent="-228600" algn="l">
              <a:lnSpc>
                <a:spcPct val="90000"/>
              </a:lnSpc>
              <a:spcBef>
                <a:spcPts val="400"/>
              </a:spcBef>
              <a:spcAft>
                <a:spcPts val="0"/>
              </a:spcAft>
              <a:buClr>
                <a:schemeClr val="lt1"/>
              </a:buClr>
              <a:buSzPts val="1200"/>
              <a:buNone/>
              <a:defRPr sz="1200" b="1"/>
            </a:lvl7pPr>
            <a:lvl8pPr marL="3657600" lvl="7" indent="-228600" algn="l">
              <a:lnSpc>
                <a:spcPct val="90000"/>
              </a:lnSpc>
              <a:spcBef>
                <a:spcPts val="400"/>
              </a:spcBef>
              <a:spcAft>
                <a:spcPts val="0"/>
              </a:spcAft>
              <a:buClr>
                <a:schemeClr val="lt1"/>
              </a:buClr>
              <a:buSzPts val="1200"/>
              <a:buNone/>
              <a:defRPr sz="1200" b="1"/>
            </a:lvl8pPr>
            <a:lvl9pPr marL="4114800" lvl="8" indent="-228600" algn="l">
              <a:lnSpc>
                <a:spcPct val="90000"/>
              </a:lnSpc>
              <a:spcBef>
                <a:spcPts val="400"/>
              </a:spcBef>
              <a:spcAft>
                <a:spcPts val="0"/>
              </a:spcAft>
              <a:buClr>
                <a:schemeClr val="lt1"/>
              </a:buClr>
              <a:buSzPts val="1200"/>
              <a:buNone/>
              <a:defRPr sz="1200" b="1"/>
            </a:lvl9pPr>
          </a:lstStyle>
          <a:p>
            <a:endParaRPr/>
          </a:p>
        </p:txBody>
      </p:sp>
      <p:sp>
        <p:nvSpPr>
          <p:cNvPr id="41" name="Google Shape;41;p28"/>
          <p:cNvSpPr txBox="1">
            <a:spLocks noGrp="1"/>
          </p:cNvSpPr>
          <p:nvPr>
            <p:ph type="body" idx="4"/>
          </p:nvPr>
        </p:nvSpPr>
        <p:spPr>
          <a:xfrm>
            <a:off x="4629150" y="1878806"/>
            <a:ext cx="3887400" cy="27636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lt1"/>
              </a:buClr>
              <a:buSzPts val="1400"/>
              <a:buChar char="•"/>
              <a:defRPr/>
            </a:lvl1pPr>
            <a:lvl2pPr marL="914400" lvl="1" indent="-317500" algn="l">
              <a:lnSpc>
                <a:spcPct val="90000"/>
              </a:lnSpc>
              <a:spcBef>
                <a:spcPts val="400"/>
              </a:spcBef>
              <a:spcAft>
                <a:spcPts val="0"/>
              </a:spcAft>
              <a:buClr>
                <a:schemeClr val="lt1"/>
              </a:buClr>
              <a:buSzPts val="1400"/>
              <a:buChar char="•"/>
              <a:defRPr/>
            </a:lvl2pPr>
            <a:lvl3pPr marL="1371600" lvl="2" indent="-317500" algn="l">
              <a:lnSpc>
                <a:spcPct val="90000"/>
              </a:lnSpc>
              <a:spcBef>
                <a:spcPts val="400"/>
              </a:spcBef>
              <a:spcAft>
                <a:spcPts val="0"/>
              </a:spcAft>
              <a:buClr>
                <a:schemeClr val="lt1"/>
              </a:buClr>
              <a:buSzPts val="1400"/>
              <a:buChar char="•"/>
              <a:defRPr/>
            </a:lvl3pPr>
            <a:lvl4pPr marL="1828800" lvl="3" indent="-317500" algn="l">
              <a:lnSpc>
                <a:spcPct val="90000"/>
              </a:lnSpc>
              <a:spcBef>
                <a:spcPts val="400"/>
              </a:spcBef>
              <a:spcAft>
                <a:spcPts val="0"/>
              </a:spcAft>
              <a:buClr>
                <a:schemeClr val="lt1"/>
              </a:buClr>
              <a:buSzPts val="1400"/>
              <a:buChar char="•"/>
              <a:defRPr/>
            </a:lvl4pPr>
            <a:lvl5pPr marL="2286000" lvl="4" indent="-317500" algn="l">
              <a:lnSpc>
                <a:spcPct val="90000"/>
              </a:lnSpc>
              <a:spcBef>
                <a:spcPts val="400"/>
              </a:spcBef>
              <a:spcAft>
                <a:spcPts val="0"/>
              </a:spcAft>
              <a:buClr>
                <a:schemeClr val="lt1"/>
              </a:buClr>
              <a:buSzPts val="1400"/>
              <a:buChar char="•"/>
              <a:defRPr/>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42" name="Google Shape;42;p28"/>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43" name="Google Shape;43;p28"/>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44" name="Google Shape;44;p28"/>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29"/>
          <p:cNvSpPr txBox="1">
            <a:spLocks noGrp="1"/>
          </p:cNvSpPr>
          <p:nvPr>
            <p:ph type="title"/>
          </p:nvPr>
        </p:nvSpPr>
        <p:spPr>
          <a:xfrm>
            <a:off x="628650" y="273844"/>
            <a:ext cx="7886700" cy="994200"/>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lt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47" name="Google Shape;47;p29"/>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48" name="Google Shape;48;p29"/>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49" name="Google Shape;49;p29"/>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30"/>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52" name="Google Shape;52;p30"/>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53" name="Google Shape;53;p30"/>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31"/>
          <p:cNvSpPr txBox="1">
            <a:spLocks noGrp="1"/>
          </p:cNvSpPr>
          <p:nvPr>
            <p:ph type="title"/>
          </p:nvPr>
        </p:nvSpPr>
        <p:spPr>
          <a:xfrm>
            <a:off x="629841" y="342900"/>
            <a:ext cx="2949000" cy="1200300"/>
          </a:xfrm>
          <a:prstGeom prst="rect">
            <a:avLst/>
          </a:prstGeom>
          <a:noFill/>
          <a:ln>
            <a:noFill/>
          </a:ln>
        </p:spPr>
        <p:txBody>
          <a:bodyPr spcFirstLastPara="1" wrap="square" lIns="68575" tIns="34275" rIns="68575" bIns="34275" anchor="b" anchorCtr="0">
            <a:normAutofit/>
          </a:bodyPr>
          <a:lstStyle>
            <a:lvl1pPr lvl="0" algn="l">
              <a:lnSpc>
                <a:spcPct val="90000"/>
              </a:lnSpc>
              <a:spcBef>
                <a:spcPts val="0"/>
              </a:spcBef>
              <a:spcAft>
                <a:spcPts val="0"/>
              </a:spcAft>
              <a:buClr>
                <a:schemeClr val="lt1"/>
              </a:buClr>
              <a:buSzPts val="2400"/>
              <a:buFont typeface="Calibri"/>
              <a:buNone/>
              <a:defRPr sz="2400"/>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56" name="Google Shape;56;p31"/>
          <p:cNvSpPr txBox="1">
            <a:spLocks noGrp="1"/>
          </p:cNvSpPr>
          <p:nvPr>
            <p:ph type="body" idx="1"/>
          </p:nvPr>
        </p:nvSpPr>
        <p:spPr>
          <a:xfrm>
            <a:off x="3887391" y="740569"/>
            <a:ext cx="4629300" cy="3655200"/>
          </a:xfrm>
          <a:prstGeom prst="rect">
            <a:avLst/>
          </a:prstGeom>
          <a:noFill/>
          <a:ln>
            <a:noFill/>
          </a:ln>
        </p:spPr>
        <p:txBody>
          <a:bodyPr spcFirstLastPara="1" wrap="square" lIns="68575" tIns="34275" rIns="68575" bIns="34275" anchor="t" anchorCtr="0">
            <a:normAutofit/>
          </a:bodyPr>
          <a:lstStyle>
            <a:lvl1pPr marL="457200" lvl="0" indent="-381000" algn="l">
              <a:lnSpc>
                <a:spcPct val="90000"/>
              </a:lnSpc>
              <a:spcBef>
                <a:spcPts val="800"/>
              </a:spcBef>
              <a:spcAft>
                <a:spcPts val="0"/>
              </a:spcAft>
              <a:buClr>
                <a:schemeClr val="lt1"/>
              </a:buClr>
              <a:buSzPts val="2400"/>
              <a:buChar char="•"/>
              <a:defRPr sz="2400"/>
            </a:lvl1pPr>
            <a:lvl2pPr marL="914400" lvl="1" indent="-361950" algn="l">
              <a:lnSpc>
                <a:spcPct val="90000"/>
              </a:lnSpc>
              <a:spcBef>
                <a:spcPts val="400"/>
              </a:spcBef>
              <a:spcAft>
                <a:spcPts val="0"/>
              </a:spcAft>
              <a:buClr>
                <a:schemeClr val="lt1"/>
              </a:buClr>
              <a:buSzPts val="2100"/>
              <a:buChar char="•"/>
              <a:defRPr sz="2100"/>
            </a:lvl2pPr>
            <a:lvl3pPr marL="1371600" lvl="2" indent="-342900" algn="l">
              <a:lnSpc>
                <a:spcPct val="90000"/>
              </a:lnSpc>
              <a:spcBef>
                <a:spcPts val="400"/>
              </a:spcBef>
              <a:spcAft>
                <a:spcPts val="0"/>
              </a:spcAft>
              <a:buClr>
                <a:schemeClr val="lt1"/>
              </a:buClr>
              <a:buSzPts val="1800"/>
              <a:buChar char="•"/>
              <a:defRPr sz="1800"/>
            </a:lvl3pPr>
            <a:lvl4pPr marL="1828800" lvl="3" indent="-323850" algn="l">
              <a:lnSpc>
                <a:spcPct val="90000"/>
              </a:lnSpc>
              <a:spcBef>
                <a:spcPts val="400"/>
              </a:spcBef>
              <a:spcAft>
                <a:spcPts val="0"/>
              </a:spcAft>
              <a:buClr>
                <a:schemeClr val="lt1"/>
              </a:buClr>
              <a:buSzPts val="1500"/>
              <a:buChar char="•"/>
              <a:defRPr sz="1500"/>
            </a:lvl4pPr>
            <a:lvl5pPr marL="2286000" lvl="4" indent="-323850" algn="l">
              <a:lnSpc>
                <a:spcPct val="90000"/>
              </a:lnSpc>
              <a:spcBef>
                <a:spcPts val="400"/>
              </a:spcBef>
              <a:spcAft>
                <a:spcPts val="0"/>
              </a:spcAft>
              <a:buClr>
                <a:schemeClr val="lt1"/>
              </a:buClr>
              <a:buSzPts val="1500"/>
              <a:buChar char="•"/>
              <a:defRPr sz="1500"/>
            </a:lvl5pPr>
            <a:lvl6pPr marL="2743200" lvl="5" indent="-323850" algn="l">
              <a:lnSpc>
                <a:spcPct val="90000"/>
              </a:lnSpc>
              <a:spcBef>
                <a:spcPts val="400"/>
              </a:spcBef>
              <a:spcAft>
                <a:spcPts val="0"/>
              </a:spcAft>
              <a:buClr>
                <a:schemeClr val="lt1"/>
              </a:buClr>
              <a:buSzPts val="1500"/>
              <a:buChar char="•"/>
              <a:defRPr sz="1500"/>
            </a:lvl6pPr>
            <a:lvl7pPr marL="3200400" lvl="6" indent="-323850" algn="l">
              <a:lnSpc>
                <a:spcPct val="90000"/>
              </a:lnSpc>
              <a:spcBef>
                <a:spcPts val="400"/>
              </a:spcBef>
              <a:spcAft>
                <a:spcPts val="0"/>
              </a:spcAft>
              <a:buClr>
                <a:schemeClr val="lt1"/>
              </a:buClr>
              <a:buSzPts val="1500"/>
              <a:buChar char="•"/>
              <a:defRPr sz="1500"/>
            </a:lvl7pPr>
            <a:lvl8pPr marL="3657600" lvl="7" indent="-323850" algn="l">
              <a:lnSpc>
                <a:spcPct val="90000"/>
              </a:lnSpc>
              <a:spcBef>
                <a:spcPts val="400"/>
              </a:spcBef>
              <a:spcAft>
                <a:spcPts val="0"/>
              </a:spcAft>
              <a:buClr>
                <a:schemeClr val="lt1"/>
              </a:buClr>
              <a:buSzPts val="1500"/>
              <a:buChar char="•"/>
              <a:defRPr sz="1500"/>
            </a:lvl8pPr>
            <a:lvl9pPr marL="4114800" lvl="8" indent="-323850" algn="l">
              <a:lnSpc>
                <a:spcPct val="90000"/>
              </a:lnSpc>
              <a:spcBef>
                <a:spcPts val="400"/>
              </a:spcBef>
              <a:spcAft>
                <a:spcPts val="0"/>
              </a:spcAft>
              <a:buClr>
                <a:schemeClr val="lt1"/>
              </a:buClr>
              <a:buSzPts val="1500"/>
              <a:buChar char="•"/>
              <a:defRPr sz="1500"/>
            </a:lvl9pPr>
          </a:lstStyle>
          <a:p>
            <a:endParaRPr/>
          </a:p>
        </p:txBody>
      </p:sp>
      <p:sp>
        <p:nvSpPr>
          <p:cNvPr id="57" name="Google Shape;57;p31"/>
          <p:cNvSpPr txBox="1">
            <a:spLocks noGrp="1"/>
          </p:cNvSpPr>
          <p:nvPr>
            <p:ph type="body" idx="2"/>
          </p:nvPr>
        </p:nvSpPr>
        <p:spPr>
          <a:xfrm>
            <a:off x="629841" y="1543050"/>
            <a:ext cx="2949000" cy="2858700"/>
          </a:xfrm>
          <a:prstGeom prst="rect">
            <a:avLst/>
          </a:prstGeom>
          <a:noFill/>
          <a:ln>
            <a:noFill/>
          </a:ln>
        </p:spPr>
        <p:txBody>
          <a:bodyPr spcFirstLastPara="1" wrap="square" lIns="68575" tIns="34275" rIns="68575" bIns="34275" anchor="t" anchorCtr="0">
            <a:normAutofit/>
          </a:bodyPr>
          <a:lstStyle>
            <a:lvl1pPr marL="457200" lvl="0" indent="-228600" algn="l">
              <a:lnSpc>
                <a:spcPct val="90000"/>
              </a:lnSpc>
              <a:spcBef>
                <a:spcPts val="800"/>
              </a:spcBef>
              <a:spcAft>
                <a:spcPts val="0"/>
              </a:spcAft>
              <a:buClr>
                <a:schemeClr val="lt1"/>
              </a:buClr>
              <a:buSzPts val="1200"/>
              <a:buNone/>
              <a:defRPr sz="1200"/>
            </a:lvl1pPr>
            <a:lvl2pPr marL="914400" lvl="1" indent="-228600" algn="l">
              <a:lnSpc>
                <a:spcPct val="90000"/>
              </a:lnSpc>
              <a:spcBef>
                <a:spcPts val="400"/>
              </a:spcBef>
              <a:spcAft>
                <a:spcPts val="0"/>
              </a:spcAft>
              <a:buClr>
                <a:schemeClr val="lt1"/>
              </a:buClr>
              <a:buSzPts val="1100"/>
              <a:buNone/>
              <a:defRPr sz="1100"/>
            </a:lvl2pPr>
            <a:lvl3pPr marL="1371600" lvl="2" indent="-228600" algn="l">
              <a:lnSpc>
                <a:spcPct val="90000"/>
              </a:lnSpc>
              <a:spcBef>
                <a:spcPts val="400"/>
              </a:spcBef>
              <a:spcAft>
                <a:spcPts val="0"/>
              </a:spcAft>
              <a:buClr>
                <a:schemeClr val="lt1"/>
              </a:buClr>
              <a:buSzPts val="900"/>
              <a:buNone/>
              <a:defRPr sz="900"/>
            </a:lvl3pPr>
            <a:lvl4pPr marL="1828800" lvl="3" indent="-228600" algn="l">
              <a:lnSpc>
                <a:spcPct val="90000"/>
              </a:lnSpc>
              <a:spcBef>
                <a:spcPts val="400"/>
              </a:spcBef>
              <a:spcAft>
                <a:spcPts val="0"/>
              </a:spcAft>
              <a:buClr>
                <a:schemeClr val="lt1"/>
              </a:buClr>
              <a:buSzPts val="800"/>
              <a:buNone/>
              <a:defRPr sz="800"/>
            </a:lvl4pPr>
            <a:lvl5pPr marL="2286000" lvl="4" indent="-228600" algn="l">
              <a:lnSpc>
                <a:spcPct val="90000"/>
              </a:lnSpc>
              <a:spcBef>
                <a:spcPts val="400"/>
              </a:spcBef>
              <a:spcAft>
                <a:spcPts val="0"/>
              </a:spcAft>
              <a:buClr>
                <a:schemeClr val="lt1"/>
              </a:buClr>
              <a:buSzPts val="800"/>
              <a:buNone/>
              <a:defRPr sz="800"/>
            </a:lvl5pPr>
            <a:lvl6pPr marL="2743200" lvl="5" indent="-228600" algn="l">
              <a:lnSpc>
                <a:spcPct val="90000"/>
              </a:lnSpc>
              <a:spcBef>
                <a:spcPts val="400"/>
              </a:spcBef>
              <a:spcAft>
                <a:spcPts val="0"/>
              </a:spcAft>
              <a:buClr>
                <a:schemeClr val="lt1"/>
              </a:buClr>
              <a:buSzPts val="800"/>
              <a:buNone/>
              <a:defRPr sz="800"/>
            </a:lvl6pPr>
            <a:lvl7pPr marL="3200400" lvl="6" indent="-228600" algn="l">
              <a:lnSpc>
                <a:spcPct val="90000"/>
              </a:lnSpc>
              <a:spcBef>
                <a:spcPts val="400"/>
              </a:spcBef>
              <a:spcAft>
                <a:spcPts val="0"/>
              </a:spcAft>
              <a:buClr>
                <a:schemeClr val="lt1"/>
              </a:buClr>
              <a:buSzPts val="800"/>
              <a:buNone/>
              <a:defRPr sz="800"/>
            </a:lvl7pPr>
            <a:lvl8pPr marL="3657600" lvl="7" indent="-228600" algn="l">
              <a:lnSpc>
                <a:spcPct val="90000"/>
              </a:lnSpc>
              <a:spcBef>
                <a:spcPts val="400"/>
              </a:spcBef>
              <a:spcAft>
                <a:spcPts val="0"/>
              </a:spcAft>
              <a:buClr>
                <a:schemeClr val="lt1"/>
              </a:buClr>
              <a:buSzPts val="800"/>
              <a:buNone/>
              <a:defRPr sz="800"/>
            </a:lvl8pPr>
            <a:lvl9pPr marL="4114800" lvl="8" indent="-228600" algn="l">
              <a:lnSpc>
                <a:spcPct val="90000"/>
              </a:lnSpc>
              <a:spcBef>
                <a:spcPts val="400"/>
              </a:spcBef>
              <a:spcAft>
                <a:spcPts val="0"/>
              </a:spcAft>
              <a:buClr>
                <a:schemeClr val="lt1"/>
              </a:buClr>
              <a:buSzPts val="800"/>
              <a:buNone/>
              <a:defRPr sz="800"/>
            </a:lvl9pPr>
          </a:lstStyle>
          <a:p>
            <a:endParaRPr/>
          </a:p>
        </p:txBody>
      </p:sp>
      <p:sp>
        <p:nvSpPr>
          <p:cNvPr id="58" name="Google Shape;58;p31"/>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59" name="Google Shape;59;p31"/>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60" name="Google Shape;60;p31"/>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32"/>
          <p:cNvSpPr txBox="1">
            <a:spLocks noGrp="1"/>
          </p:cNvSpPr>
          <p:nvPr>
            <p:ph type="title"/>
          </p:nvPr>
        </p:nvSpPr>
        <p:spPr>
          <a:xfrm>
            <a:off x="629841" y="342900"/>
            <a:ext cx="2949000" cy="1200300"/>
          </a:xfrm>
          <a:prstGeom prst="rect">
            <a:avLst/>
          </a:prstGeom>
          <a:noFill/>
          <a:ln>
            <a:noFill/>
          </a:ln>
        </p:spPr>
        <p:txBody>
          <a:bodyPr spcFirstLastPara="1" wrap="square" lIns="68575" tIns="34275" rIns="68575" bIns="34275" anchor="b" anchorCtr="0">
            <a:normAutofit/>
          </a:bodyPr>
          <a:lstStyle>
            <a:lvl1pPr lvl="0" algn="l">
              <a:lnSpc>
                <a:spcPct val="90000"/>
              </a:lnSpc>
              <a:spcBef>
                <a:spcPts val="0"/>
              </a:spcBef>
              <a:spcAft>
                <a:spcPts val="0"/>
              </a:spcAft>
              <a:buClr>
                <a:schemeClr val="lt1"/>
              </a:buClr>
              <a:buSzPts val="2400"/>
              <a:buFont typeface="Calibri"/>
              <a:buNone/>
              <a:defRPr sz="2400"/>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63" name="Google Shape;63;p32"/>
          <p:cNvSpPr>
            <a:spLocks noGrp="1"/>
          </p:cNvSpPr>
          <p:nvPr>
            <p:ph type="pic" idx="2"/>
          </p:nvPr>
        </p:nvSpPr>
        <p:spPr>
          <a:xfrm>
            <a:off x="3887391" y="740569"/>
            <a:ext cx="4629300" cy="3655200"/>
          </a:xfrm>
          <a:prstGeom prst="rect">
            <a:avLst/>
          </a:prstGeom>
          <a:noFill/>
          <a:ln>
            <a:noFill/>
          </a:ln>
        </p:spPr>
        <p:txBody>
          <a:bodyPr spcFirstLastPara="1" wrap="square" lIns="68575" tIns="34275" rIns="68575" bIns="34275" anchor="t" anchorCtr="0">
            <a:noAutofit/>
          </a:bodyPr>
          <a:lstStyle>
            <a:lvl1pPr marR="0" lvl="0" algn="l" rtl="0">
              <a:lnSpc>
                <a:spcPct val="90000"/>
              </a:lnSpc>
              <a:spcBef>
                <a:spcPts val="800"/>
              </a:spcBef>
              <a:spcAft>
                <a:spcPts val="0"/>
              </a:spcAft>
              <a:buClr>
                <a:schemeClr val="lt1"/>
              </a:buClr>
              <a:buSzPts val="2400"/>
              <a:buFont typeface="Arial"/>
              <a:buNone/>
              <a:defRPr sz="2400" b="0" i="0" u="none" strike="noStrike" cap="none">
                <a:solidFill>
                  <a:schemeClr val="lt1"/>
                </a:solidFill>
                <a:latin typeface="Calibri"/>
                <a:ea typeface="Calibri"/>
                <a:cs typeface="Calibri"/>
                <a:sym typeface="Calibri"/>
              </a:defRPr>
            </a:lvl1pPr>
            <a:lvl2pPr marR="0" lvl="1" algn="l" rtl="0">
              <a:lnSpc>
                <a:spcPct val="90000"/>
              </a:lnSpc>
              <a:spcBef>
                <a:spcPts val="400"/>
              </a:spcBef>
              <a:spcAft>
                <a:spcPts val="0"/>
              </a:spcAft>
              <a:buClr>
                <a:schemeClr val="lt1"/>
              </a:buClr>
              <a:buSzPts val="2100"/>
              <a:buFont typeface="Arial"/>
              <a:buNone/>
              <a:defRPr sz="2100" b="0" i="0" u="none" strike="noStrike" cap="none">
                <a:solidFill>
                  <a:schemeClr val="lt1"/>
                </a:solidFill>
                <a:latin typeface="Calibri"/>
                <a:ea typeface="Calibri"/>
                <a:cs typeface="Calibri"/>
                <a:sym typeface="Calibri"/>
              </a:defRPr>
            </a:lvl2pPr>
            <a:lvl3pPr marR="0" lvl="2" algn="l" rtl="0">
              <a:lnSpc>
                <a:spcPct val="90000"/>
              </a:lnSpc>
              <a:spcBef>
                <a:spcPts val="400"/>
              </a:spcBef>
              <a:spcAft>
                <a:spcPts val="0"/>
              </a:spcAft>
              <a:buClr>
                <a:schemeClr val="lt1"/>
              </a:buClr>
              <a:buSzPts val="1800"/>
              <a:buFont typeface="Arial"/>
              <a:buNone/>
              <a:defRPr sz="1800" b="0" i="0" u="none" strike="noStrike" cap="none">
                <a:solidFill>
                  <a:schemeClr val="lt1"/>
                </a:solidFill>
                <a:latin typeface="Calibri"/>
                <a:ea typeface="Calibri"/>
                <a:cs typeface="Calibri"/>
                <a:sym typeface="Calibri"/>
              </a:defRPr>
            </a:lvl3pPr>
            <a:lvl4pPr marR="0" lvl="3" algn="l" rtl="0">
              <a:lnSpc>
                <a:spcPct val="90000"/>
              </a:lnSpc>
              <a:spcBef>
                <a:spcPts val="400"/>
              </a:spcBef>
              <a:spcAft>
                <a:spcPts val="0"/>
              </a:spcAft>
              <a:buClr>
                <a:schemeClr val="lt1"/>
              </a:buClr>
              <a:buSzPts val="1500"/>
              <a:buFont typeface="Arial"/>
              <a:buNone/>
              <a:defRPr sz="1500" b="0" i="0" u="none" strike="noStrike" cap="none">
                <a:solidFill>
                  <a:schemeClr val="lt1"/>
                </a:solidFill>
                <a:latin typeface="Calibri"/>
                <a:ea typeface="Calibri"/>
                <a:cs typeface="Calibri"/>
                <a:sym typeface="Calibri"/>
              </a:defRPr>
            </a:lvl4pPr>
            <a:lvl5pPr marR="0" lvl="4" algn="l" rtl="0">
              <a:lnSpc>
                <a:spcPct val="90000"/>
              </a:lnSpc>
              <a:spcBef>
                <a:spcPts val="400"/>
              </a:spcBef>
              <a:spcAft>
                <a:spcPts val="0"/>
              </a:spcAft>
              <a:buClr>
                <a:schemeClr val="lt1"/>
              </a:buClr>
              <a:buSzPts val="1500"/>
              <a:buFont typeface="Arial"/>
              <a:buNone/>
              <a:defRPr sz="1500" b="0" i="0" u="none" strike="noStrike" cap="none">
                <a:solidFill>
                  <a:schemeClr val="lt1"/>
                </a:solidFill>
                <a:latin typeface="Calibri"/>
                <a:ea typeface="Calibri"/>
                <a:cs typeface="Calibri"/>
                <a:sym typeface="Calibri"/>
              </a:defRPr>
            </a:lvl5pPr>
            <a:lvl6pPr marR="0" lvl="5" algn="l" rtl="0">
              <a:lnSpc>
                <a:spcPct val="90000"/>
              </a:lnSpc>
              <a:spcBef>
                <a:spcPts val="400"/>
              </a:spcBef>
              <a:spcAft>
                <a:spcPts val="0"/>
              </a:spcAft>
              <a:buClr>
                <a:schemeClr val="lt1"/>
              </a:buClr>
              <a:buSzPts val="1500"/>
              <a:buFont typeface="Arial"/>
              <a:buNone/>
              <a:defRPr sz="1500" b="0" i="0" u="none" strike="noStrike" cap="none">
                <a:solidFill>
                  <a:schemeClr val="lt1"/>
                </a:solidFill>
                <a:latin typeface="Calibri"/>
                <a:ea typeface="Calibri"/>
                <a:cs typeface="Calibri"/>
                <a:sym typeface="Calibri"/>
              </a:defRPr>
            </a:lvl6pPr>
            <a:lvl7pPr marR="0" lvl="6" algn="l" rtl="0">
              <a:lnSpc>
                <a:spcPct val="90000"/>
              </a:lnSpc>
              <a:spcBef>
                <a:spcPts val="400"/>
              </a:spcBef>
              <a:spcAft>
                <a:spcPts val="0"/>
              </a:spcAft>
              <a:buClr>
                <a:schemeClr val="lt1"/>
              </a:buClr>
              <a:buSzPts val="1500"/>
              <a:buFont typeface="Arial"/>
              <a:buNone/>
              <a:defRPr sz="1500" b="0" i="0" u="none" strike="noStrike" cap="none">
                <a:solidFill>
                  <a:schemeClr val="lt1"/>
                </a:solidFill>
                <a:latin typeface="Calibri"/>
                <a:ea typeface="Calibri"/>
                <a:cs typeface="Calibri"/>
                <a:sym typeface="Calibri"/>
              </a:defRPr>
            </a:lvl7pPr>
            <a:lvl8pPr marR="0" lvl="7" algn="l" rtl="0">
              <a:lnSpc>
                <a:spcPct val="90000"/>
              </a:lnSpc>
              <a:spcBef>
                <a:spcPts val="400"/>
              </a:spcBef>
              <a:spcAft>
                <a:spcPts val="0"/>
              </a:spcAft>
              <a:buClr>
                <a:schemeClr val="lt1"/>
              </a:buClr>
              <a:buSzPts val="1500"/>
              <a:buFont typeface="Arial"/>
              <a:buNone/>
              <a:defRPr sz="1500" b="0" i="0" u="none" strike="noStrike" cap="none">
                <a:solidFill>
                  <a:schemeClr val="lt1"/>
                </a:solidFill>
                <a:latin typeface="Calibri"/>
                <a:ea typeface="Calibri"/>
                <a:cs typeface="Calibri"/>
                <a:sym typeface="Calibri"/>
              </a:defRPr>
            </a:lvl8pPr>
            <a:lvl9pPr marR="0" lvl="8" algn="l" rtl="0">
              <a:lnSpc>
                <a:spcPct val="90000"/>
              </a:lnSpc>
              <a:spcBef>
                <a:spcPts val="400"/>
              </a:spcBef>
              <a:spcAft>
                <a:spcPts val="0"/>
              </a:spcAft>
              <a:buClr>
                <a:schemeClr val="lt1"/>
              </a:buClr>
              <a:buSzPts val="1500"/>
              <a:buFont typeface="Arial"/>
              <a:buNone/>
              <a:defRPr sz="1500" b="0" i="0" u="none" strike="noStrike" cap="none">
                <a:solidFill>
                  <a:schemeClr val="lt1"/>
                </a:solidFill>
                <a:latin typeface="Calibri"/>
                <a:ea typeface="Calibri"/>
                <a:cs typeface="Calibri"/>
                <a:sym typeface="Calibri"/>
              </a:defRPr>
            </a:lvl9pPr>
          </a:lstStyle>
          <a:p>
            <a:endParaRPr/>
          </a:p>
        </p:txBody>
      </p:sp>
      <p:sp>
        <p:nvSpPr>
          <p:cNvPr id="64" name="Google Shape;64;p32"/>
          <p:cNvSpPr txBox="1">
            <a:spLocks noGrp="1"/>
          </p:cNvSpPr>
          <p:nvPr>
            <p:ph type="body" idx="1"/>
          </p:nvPr>
        </p:nvSpPr>
        <p:spPr>
          <a:xfrm>
            <a:off x="629841" y="1543050"/>
            <a:ext cx="2949000" cy="2858700"/>
          </a:xfrm>
          <a:prstGeom prst="rect">
            <a:avLst/>
          </a:prstGeom>
          <a:noFill/>
          <a:ln>
            <a:noFill/>
          </a:ln>
        </p:spPr>
        <p:txBody>
          <a:bodyPr spcFirstLastPara="1" wrap="square" lIns="68575" tIns="34275" rIns="68575" bIns="34275" anchor="t" anchorCtr="0">
            <a:normAutofit/>
          </a:bodyPr>
          <a:lstStyle>
            <a:lvl1pPr marL="457200" lvl="0" indent="-228600" algn="l">
              <a:lnSpc>
                <a:spcPct val="90000"/>
              </a:lnSpc>
              <a:spcBef>
                <a:spcPts val="800"/>
              </a:spcBef>
              <a:spcAft>
                <a:spcPts val="0"/>
              </a:spcAft>
              <a:buClr>
                <a:schemeClr val="lt1"/>
              </a:buClr>
              <a:buSzPts val="1200"/>
              <a:buNone/>
              <a:defRPr sz="1200"/>
            </a:lvl1pPr>
            <a:lvl2pPr marL="914400" lvl="1" indent="-228600" algn="l">
              <a:lnSpc>
                <a:spcPct val="90000"/>
              </a:lnSpc>
              <a:spcBef>
                <a:spcPts val="400"/>
              </a:spcBef>
              <a:spcAft>
                <a:spcPts val="0"/>
              </a:spcAft>
              <a:buClr>
                <a:schemeClr val="lt1"/>
              </a:buClr>
              <a:buSzPts val="1100"/>
              <a:buNone/>
              <a:defRPr sz="1100"/>
            </a:lvl2pPr>
            <a:lvl3pPr marL="1371600" lvl="2" indent="-228600" algn="l">
              <a:lnSpc>
                <a:spcPct val="90000"/>
              </a:lnSpc>
              <a:spcBef>
                <a:spcPts val="400"/>
              </a:spcBef>
              <a:spcAft>
                <a:spcPts val="0"/>
              </a:spcAft>
              <a:buClr>
                <a:schemeClr val="lt1"/>
              </a:buClr>
              <a:buSzPts val="900"/>
              <a:buNone/>
              <a:defRPr sz="900"/>
            </a:lvl3pPr>
            <a:lvl4pPr marL="1828800" lvl="3" indent="-228600" algn="l">
              <a:lnSpc>
                <a:spcPct val="90000"/>
              </a:lnSpc>
              <a:spcBef>
                <a:spcPts val="400"/>
              </a:spcBef>
              <a:spcAft>
                <a:spcPts val="0"/>
              </a:spcAft>
              <a:buClr>
                <a:schemeClr val="lt1"/>
              </a:buClr>
              <a:buSzPts val="800"/>
              <a:buNone/>
              <a:defRPr sz="800"/>
            </a:lvl4pPr>
            <a:lvl5pPr marL="2286000" lvl="4" indent="-228600" algn="l">
              <a:lnSpc>
                <a:spcPct val="90000"/>
              </a:lnSpc>
              <a:spcBef>
                <a:spcPts val="400"/>
              </a:spcBef>
              <a:spcAft>
                <a:spcPts val="0"/>
              </a:spcAft>
              <a:buClr>
                <a:schemeClr val="lt1"/>
              </a:buClr>
              <a:buSzPts val="800"/>
              <a:buNone/>
              <a:defRPr sz="800"/>
            </a:lvl5pPr>
            <a:lvl6pPr marL="2743200" lvl="5" indent="-228600" algn="l">
              <a:lnSpc>
                <a:spcPct val="90000"/>
              </a:lnSpc>
              <a:spcBef>
                <a:spcPts val="400"/>
              </a:spcBef>
              <a:spcAft>
                <a:spcPts val="0"/>
              </a:spcAft>
              <a:buClr>
                <a:schemeClr val="lt1"/>
              </a:buClr>
              <a:buSzPts val="800"/>
              <a:buNone/>
              <a:defRPr sz="800"/>
            </a:lvl6pPr>
            <a:lvl7pPr marL="3200400" lvl="6" indent="-228600" algn="l">
              <a:lnSpc>
                <a:spcPct val="90000"/>
              </a:lnSpc>
              <a:spcBef>
                <a:spcPts val="400"/>
              </a:spcBef>
              <a:spcAft>
                <a:spcPts val="0"/>
              </a:spcAft>
              <a:buClr>
                <a:schemeClr val="lt1"/>
              </a:buClr>
              <a:buSzPts val="800"/>
              <a:buNone/>
              <a:defRPr sz="800"/>
            </a:lvl7pPr>
            <a:lvl8pPr marL="3657600" lvl="7" indent="-228600" algn="l">
              <a:lnSpc>
                <a:spcPct val="90000"/>
              </a:lnSpc>
              <a:spcBef>
                <a:spcPts val="400"/>
              </a:spcBef>
              <a:spcAft>
                <a:spcPts val="0"/>
              </a:spcAft>
              <a:buClr>
                <a:schemeClr val="lt1"/>
              </a:buClr>
              <a:buSzPts val="800"/>
              <a:buNone/>
              <a:defRPr sz="800"/>
            </a:lvl8pPr>
            <a:lvl9pPr marL="4114800" lvl="8" indent="-228600" algn="l">
              <a:lnSpc>
                <a:spcPct val="90000"/>
              </a:lnSpc>
              <a:spcBef>
                <a:spcPts val="400"/>
              </a:spcBef>
              <a:spcAft>
                <a:spcPts val="0"/>
              </a:spcAft>
              <a:buClr>
                <a:schemeClr val="lt1"/>
              </a:buClr>
              <a:buSzPts val="800"/>
              <a:buNone/>
              <a:defRPr sz="800"/>
            </a:lvl9pPr>
          </a:lstStyle>
          <a:p>
            <a:endParaRPr/>
          </a:p>
        </p:txBody>
      </p:sp>
      <p:sp>
        <p:nvSpPr>
          <p:cNvPr id="65" name="Google Shape;65;p32"/>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66" name="Google Shape;66;p32"/>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67" name="Google Shape;67;p32"/>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33"/>
          <p:cNvSpPr txBox="1">
            <a:spLocks noGrp="1"/>
          </p:cNvSpPr>
          <p:nvPr>
            <p:ph type="title"/>
          </p:nvPr>
        </p:nvSpPr>
        <p:spPr>
          <a:xfrm>
            <a:off x="628650" y="273844"/>
            <a:ext cx="7886700" cy="994200"/>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lt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70" name="Google Shape;70;p33"/>
          <p:cNvSpPr txBox="1">
            <a:spLocks noGrp="1"/>
          </p:cNvSpPr>
          <p:nvPr>
            <p:ph type="body" idx="1"/>
          </p:nvPr>
        </p:nvSpPr>
        <p:spPr>
          <a:xfrm rot="5400000">
            <a:off x="2940300" y="-942431"/>
            <a:ext cx="3263400" cy="78867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lt1"/>
              </a:buClr>
              <a:buSzPts val="1400"/>
              <a:buChar char="•"/>
              <a:defRPr/>
            </a:lvl1pPr>
            <a:lvl2pPr marL="914400" lvl="1" indent="-317500" algn="l">
              <a:lnSpc>
                <a:spcPct val="90000"/>
              </a:lnSpc>
              <a:spcBef>
                <a:spcPts val="400"/>
              </a:spcBef>
              <a:spcAft>
                <a:spcPts val="0"/>
              </a:spcAft>
              <a:buClr>
                <a:schemeClr val="lt1"/>
              </a:buClr>
              <a:buSzPts val="1400"/>
              <a:buChar char="•"/>
              <a:defRPr/>
            </a:lvl2pPr>
            <a:lvl3pPr marL="1371600" lvl="2" indent="-317500" algn="l">
              <a:lnSpc>
                <a:spcPct val="90000"/>
              </a:lnSpc>
              <a:spcBef>
                <a:spcPts val="400"/>
              </a:spcBef>
              <a:spcAft>
                <a:spcPts val="0"/>
              </a:spcAft>
              <a:buClr>
                <a:schemeClr val="lt1"/>
              </a:buClr>
              <a:buSzPts val="1400"/>
              <a:buChar char="•"/>
              <a:defRPr/>
            </a:lvl3pPr>
            <a:lvl4pPr marL="1828800" lvl="3" indent="-317500" algn="l">
              <a:lnSpc>
                <a:spcPct val="90000"/>
              </a:lnSpc>
              <a:spcBef>
                <a:spcPts val="400"/>
              </a:spcBef>
              <a:spcAft>
                <a:spcPts val="0"/>
              </a:spcAft>
              <a:buClr>
                <a:schemeClr val="lt1"/>
              </a:buClr>
              <a:buSzPts val="1400"/>
              <a:buChar char="•"/>
              <a:defRPr/>
            </a:lvl4pPr>
            <a:lvl5pPr marL="2286000" lvl="4" indent="-317500" algn="l">
              <a:lnSpc>
                <a:spcPct val="90000"/>
              </a:lnSpc>
              <a:spcBef>
                <a:spcPts val="400"/>
              </a:spcBef>
              <a:spcAft>
                <a:spcPts val="0"/>
              </a:spcAft>
              <a:buClr>
                <a:schemeClr val="lt1"/>
              </a:buClr>
              <a:buSzPts val="1400"/>
              <a:buChar char="•"/>
              <a:defRPr/>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71" name="Google Shape;71;p33"/>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72" name="Google Shape;72;p33"/>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73" name="Google Shape;73;p33"/>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34"/>
          <p:cNvSpPr txBox="1">
            <a:spLocks noGrp="1"/>
          </p:cNvSpPr>
          <p:nvPr>
            <p:ph type="title"/>
          </p:nvPr>
        </p:nvSpPr>
        <p:spPr>
          <a:xfrm rot="5400000">
            <a:off x="5350050" y="1467544"/>
            <a:ext cx="4359000" cy="1971600"/>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lt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76" name="Google Shape;76;p34"/>
          <p:cNvSpPr txBox="1">
            <a:spLocks noGrp="1"/>
          </p:cNvSpPr>
          <p:nvPr>
            <p:ph type="body" idx="1"/>
          </p:nvPr>
        </p:nvSpPr>
        <p:spPr>
          <a:xfrm rot="5400000">
            <a:off x="1349475" y="-447056"/>
            <a:ext cx="4359000" cy="58008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lt1"/>
              </a:buClr>
              <a:buSzPts val="1400"/>
              <a:buChar char="•"/>
              <a:defRPr/>
            </a:lvl1pPr>
            <a:lvl2pPr marL="914400" lvl="1" indent="-317500" algn="l">
              <a:lnSpc>
                <a:spcPct val="90000"/>
              </a:lnSpc>
              <a:spcBef>
                <a:spcPts val="400"/>
              </a:spcBef>
              <a:spcAft>
                <a:spcPts val="0"/>
              </a:spcAft>
              <a:buClr>
                <a:schemeClr val="lt1"/>
              </a:buClr>
              <a:buSzPts val="1400"/>
              <a:buChar char="•"/>
              <a:defRPr/>
            </a:lvl2pPr>
            <a:lvl3pPr marL="1371600" lvl="2" indent="-317500" algn="l">
              <a:lnSpc>
                <a:spcPct val="90000"/>
              </a:lnSpc>
              <a:spcBef>
                <a:spcPts val="400"/>
              </a:spcBef>
              <a:spcAft>
                <a:spcPts val="0"/>
              </a:spcAft>
              <a:buClr>
                <a:schemeClr val="lt1"/>
              </a:buClr>
              <a:buSzPts val="1400"/>
              <a:buChar char="•"/>
              <a:defRPr/>
            </a:lvl3pPr>
            <a:lvl4pPr marL="1828800" lvl="3" indent="-317500" algn="l">
              <a:lnSpc>
                <a:spcPct val="90000"/>
              </a:lnSpc>
              <a:spcBef>
                <a:spcPts val="400"/>
              </a:spcBef>
              <a:spcAft>
                <a:spcPts val="0"/>
              </a:spcAft>
              <a:buClr>
                <a:schemeClr val="lt1"/>
              </a:buClr>
              <a:buSzPts val="1400"/>
              <a:buChar char="•"/>
              <a:defRPr/>
            </a:lvl4pPr>
            <a:lvl5pPr marL="2286000" lvl="4" indent="-317500" algn="l">
              <a:lnSpc>
                <a:spcPct val="90000"/>
              </a:lnSpc>
              <a:spcBef>
                <a:spcPts val="400"/>
              </a:spcBef>
              <a:spcAft>
                <a:spcPts val="0"/>
              </a:spcAft>
              <a:buClr>
                <a:schemeClr val="lt1"/>
              </a:buClr>
              <a:buSzPts val="1400"/>
              <a:buChar char="•"/>
              <a:defRPr/>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77" name="Google Shape;77;p34"/>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78" name="Google Shape;78;p34"/>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79" name="Google Shape;79;p34"/>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23"/>
          <p:cNvSpPr txBox="1">
            <a:spLocks noGrp="1"/>
          </p:cNvSpPr>
          <p:nvPr>
            <p:ph type="title"/>
          </p:nvPr>
        </p:nvSpPr>
        <p:spPr>
          <a:xfrm>
            <a:off x="628650" y="273844"/>
            <a:ext cx="7886700" cy="994200"/>
          </a:xfrm>
          <a:prstGeom prst="rect">
            <a:avLst/>
          </a:prstGeom>
          <a:noFill/>
          <a:ln>
            <a:noFill/>
          </a:ln>
        </p:spPr>
        <p:txBody>
          <a:bodyPr spcFirstLastPara="1" wrap="square" lIns="68575" tIns="34275" rIns="68575" bIns="34275" anchor="ctr" anchorCtr="0">
            <a:normAutofit/>
          </a:bodyPr>
          <a:lstStyle>
            <a:lvl1pPr marR="0" lvl="0" algn="l" rtl="0">
              <a:lnSpc>
                <a:spcPct val="90000"/>
              </a:lnSpc>
              <a:spcBef>
                <a:spcPts val="0"/>
              </a:spcBef>
              <a:spcAft>
                <a:spcPts val="0"/>
              </a:spcAft>
              <a:buClr>
                <a:schemeClr val="lt1"/>
              </a:buClr>
              <a:buSzPts val="3300"/>
              <a:buFont typeface="Calibri"/>
              <a:buNone/>
              <a:defRPr sz="3300" b="0" i="0" u="none" strike="noStrike" cap="none">
                <a:solidFill>
                  <a:schemeClr val="lt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1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400" b="0" i="0" u="none" strike="noStrike" cap="none">
                <a:solidFill>
                  <a:srgbClr val="000000"/>
                </a:solidFill>
                <a:latin typeface="Arial"/>
                <a:ea typeface="Arial"/>
                <a:cs typeface="Arial"/>
                <a:sym typeface="Arial"/>
              </a:defRPr>
            </a:lvl9pPr>
          </a:lstStyle>
          <a:p>
            <a:endParaRPr/>
          </a:p>
        </p:txBody>
      </p:sp>
      <p:sp>
        <p:nvSpPr>
          <p:cNvPr id="7" name="Google Shape;7;p23"/>
          <p:cNvSpPr txBox="1">
            <a:spLocks noGrp="1"/>
          </p:cNvSpPr>
          <p:nvPr>
            <p:ph type="body" idx="1"/>
          </p:nvPr>
        </p:nvSpPr>
        <p:spPr>
          <a:xfrm>
            <a:off x="628650" y="1369219"/>
            <a:ext cx="7886700" cy="3263400"/>
          </a:xfrm>
          <a:prstGeom prst="rect">
            <a:avLst/>
          </a:prstGeom>
          <a:noFill/>
          <a:ln>
            <a:noFill/>
          </a:ln>
        </p:spPr>
        <p:txBody>
          <a:bodyPr spcFirstLastPara="1" wrap="square" lIns="68575" tIns="34275" rIns="68575" bIns="34275" anchor="t" anchorCtr="0">
            <a:normAutofit/>
          </a:bodyPr>
          <a:lstStyle>
            <a:lvl1pPr marL="457200" marR="0" lvl="0" indent="-361950" algn="l" rtl="0">
              <a:lnSpc>
                <a:spcPct val="90000"/>
              </a:lnSpc>
              <a:spcBef>
                <a:spcPts val="800"/>
              </a:spcBef>
              <a:spcAft>
                <a:spcPts val="0"/>
              </a:spcAft>
              <a:buClr>
                <a:schemeClr val="lt1"/>
              </a:buClr>
              <a:buSzPts val="2100"/>
              <a:buFont typeface="Arial"/>
              <a:buChar char="•"/>
              <a:defRPr sz="2100" b="0" i="0" u="none" strike="noStrike" cap="none">
                <a:solidFill>
                  <a:schemeClr val="lt1"/>
                </a:solidFill>
                <a:latin typeface="Calibri"/>
                <a:ea typeface="Calibri"/>
                <a:cs typeface="Calibri"/>
                <a:sym typeface="Calibri"/>
              </a:defRPr>
            </a:lvl1pPr>
            <a:lvl2pPr marL="914400" marR="0" lvl="1" indent="-342900" algn="l" rtl="0">
              <a:lnSpc>
                <a:spcPct val="90000"/>
              </a:lnSpc>
              <a:spcBef>
                <a:spcPts val="4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2pPr>
            <a:lvl3pPr marL="1371600" marR="0" lvl="2" indent="-323850" algn="l" rtl="0">
              <a:lnSpc>
                <a:spcPct val="90000"/>
              </a:lnSpc>
              <a:spcBef>
                <a:spcPts val="400"/>
              </a:spcBef>
              <a:spcAft>
                <a:spcPts val="0"/>
              </a:spcAft>
              <a:buClr>
                <a:schemeClr val="lt1"/>
              </a:buClr>
              <a:buSzPts val="1500"/>
              <a:buFont typeface="Arial"/>
              <a:buChar char="•"/>
              <a:defRPr sz="1500" b="0" i="0" u="none" strike="noStrike" cap="none">
                <a:solidFill>
                  <a:schemeClr val="lt1"/>
                </a:solidFill>
                <a:latin typeface="Calibri"/>
                <a:ea typeface="Calibri"/>
                <a:cs typeface="Calibri"/>
                <a:sym typeface="Calibri"/>
              </a:defRPr>
            </a:lvl3pPr>
            <a:lvl4pPr marL="1828800" marR="0" lvl="3" indent="-317500"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Calibri"/>
                <a:ea typeface="Calibri"/>
                <a:cs typeface="Calibri"/>
                <a:sym typeface="Calibri"/>
              </a:defRPr>
            </a:lvl4pPr>
            <a:lvl5pPr marL="2286000" marR="0" lvl="4" indent="-317500"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Calibri"/>
                <a:ea typeface="Calibri"/>
                <a:cs typeface="Calibri"/>
                <a:sym typeface="Calibri"/>
              </a:defRPr>
            </a:lvl5pPr>
            <a:lvl6pPr marL="2743200" marR="0" lvl="5" indent="-317500"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Calibri"/>
                <a:ea typeface="Calibri"/>
                <a:cs typeface="Calibri"/>
                <a:sym typeface="Calibri"/>
              </a:defRPr>
            </a:lvl6pPr>
            <a:lvl7pPr marL="3200400" marR="0" lvl="6" indent="-317500"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Calibri"/>
                <a:ea typeface="Calibri"/>
                <a:cs typeface="Calibri"/>
                <a:sym typeface="Calibri"/>
              </a:defRPr>
            </a:lvl7pPr>
            <a:lvl8pPr marL="3657600" marR="0" lvl="7" indent="-317500"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Calibri"/>
                <a:ea typeface="Calibri"/>
                <a:cs typeface="Calibri"/>
                <a:sym typeface="Calibri"/>
              </a:defRPr>
            </a:lvl8pPr>
            <a:lvl9pPr marL="4114800" marR="0" lvl="8" indent="-317500"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Calibri"/>
                <a:ea typeface="Calibri"/>
                <a:cs typeface="Calibri"/>
                <a:sym typeface="Calibri"/>
              </a:defRPr>
            </a:lvl9pPr>
          </a:lstStyle>
          <a:p>
            <a:endParaRPr/>
          </a:p>
        </p:txBody>
      </p:sp>
      <p:sp>
        <p:nvSpPr>
          <p:cNvPr id="8" name="Google Shape;8;p23"/>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900" b="0" i="0" u="none" strike="noStrike" cap="none">
                <a:solidFill>
                  <a:schemeClr val="lt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9pPr>
          </a:lstStyle>
          <a:p>
            <a:endParaRPr/>
          </a:p>
        </p:txBody>
      </p:sp>
      <p:sp>
        <p:nvSpPr>
          <p:cNvPr id="9" name="Google Shape;9;p23"/>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900" b="0" i="0" u="none" strike="noStrike" cap="none">
                <a:solidFill>
                  <a:schemeClr val="lt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9pPr>
          </a:lstStyle>
          <a:p>
            <a:endParaRPr/>
          </a:p>
        </p:txBody>
      </p:sp>
      <p:sp>
        <p:nvSpPr>
          <p:cNvPr id="10" name="Google Shape;10;p23"/>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rtl="0">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hyperlink" Target="https://digitalmarketinginstitute.com/blog/what-is-google-analytics"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hyperlink" Target="https://aspireinternetdesign.com/social-media-blogging/7-benefits-using-hootsuite-manage-companys-social-media/"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hyperlink" Target="https://support.google.com/analytics/answer/1008015?hl=en" TargetMode="External"/><Relationship Id="rId4" Type="http://schemas.openxmlformats.org/officeDocument/2006/relationships/hyperlink" Target="http://www.google.com/analytics/" TargetMode="External"/></Relationships>
</file>

<file path=ppt/slides/_rels/slide8.xml.rels><?xml version="1.0" encoding="UTF-8" standalone="yes"?>
<Relationships xmlns="http://schemas.openxmlformats.org/package/2006/relationships"><Relationship Id="rId8" Type="http://schemas.openxmlformats.org/officeDocument/2006/relationships/image" Target="../media/image6.jpg"/><Relationship Id="rId3" Type="http://schemas.openxmlformats.org/officeDocument/2006/relationships/image" Target="../media/image1.png"/><Relationship Id="rId7" Type="http://schemas.openxmlformats.org/officeDocument/2006/relationships/hyperlink" Target="http://www.youtube.com/watch?v=f3X-hYRxBL8"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hyperlink" Target="https://marketingplatform.google.com/about/analytics/" TargetMode="External"/><Relationship Id="rId5" Type="http://schemas.openxmlformats.org/officeDocument/2006/relationships/image" Target="../media/image5.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hyperlink" Target="https://support.google.com/analytics/answer/2604608?hl=en&amp;ref_topic=3544906" TargetMode="Externa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0.jp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hyperlink" Target="http://www.youtube.com/watch?v=Ztk6PXD1EjU" TargetMode="External"/><Relationship Id="rId5" Type="http://schemas.openxmlformats.org/officeDocument/2006/relationships/image" Target="../media/image9.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1.jpg"/><Relationship Id="rId4" Type="http://schemas.openxmlformats.org/officeDocument/2006/relationships/hyperlink" Target="http://www.youtube.com/watch?v=oG8jflHyLtE"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830400" y="1127850"/>
            <a:ext cx="8313600" cy="3656100"/>
          </a:xfrm>
          <a:prstGeom prst="rect">
            <a:avLst/>
          </a:prstGeom>
          <a:noFill/>
          <a:ln>
            <a:noFill/>
          </a:ln>
        </p:spPr>
        <p:txBody>
          <a:bodyPr spcFirstLastPara="1" wrap="square" lIns="68575" tIns="34275" rIns="68575" bIns="34275" anchor="b" anchorCtr="0">
            <a:noAutofit/>
          </a:bodyPr>
          <a:lstStyle/>
          <a:p>
            <a:pPr marL="0" lvl="0" indent="0" algn="l" rtl="0">
              <a:lnSpc>
                <a:spcPct val="100000"/>
              </a:lnSpc>
              <a:spcBef>
                <a:spcPts val="0"/>
              </a:spcBef>
              <a:spcAft>
                <a:spcPts val="0"/>
              </a:spcAft>
              <a:buClr>
                <a:srgbClr val="7AAFFD"/>
              </a:buClr>
              <a:buSzPts val="4100"/>
              <a:buFont typeface="Montserrat"/>
              <a:buNone/>
            </a:pPr>
            <a:endParaRPr sz="2400" b="1">
              <a:solidFill>
                <a:srgbClr val="000000"/>
              </a:solidFill>
            </a:endParaRPr>
          </a:p>
          <a:p>
            <a:pPr marL="0" lvl="0" indent="0" algn="ctr" rtl="0">
              <a:lnSpc>
                <a:spcPct val="100000"/>
              </a:lnSpc>
              <a:spcBef>
                <a:spcPts val="0"/>
              </a:spcBef>
              <a:spcAft>
                <a:spcPts val="0"/>
              </a:spcAft>
              <a:buClr>
                <a:srgbClr val="7AAFFD"/>
              </a:buClr>
              <a:buSzPts val="4100"/>
              <a:buFont typeface="Montserrat"/>
              <a:buNone/>
            </a:pPr>
            <a:r>
              <a:rPr lang="en-US" sz="2400" b="1">
                <a:solidFill>
                  <a:srgbClr val="000000"/>
                </a:solidFill>
              </a:rPr>
              <a:t>Course: Information &amp;</a:t>
            </a:r>
            <a:endParaRPr sz="2400" b="1">
              <a:solidFill>
                <a:srgbClr val="000000"/>
              </a:solidFill>
            </a:endParaRPr>
          </a:p>
          <a:p>
            <a:pPr marL="0" lvl="0" indent="0" algn="ctr" rtl="0">
              <a:lnSpc>
                <a:spcPct val="100000"/>
              </a:lnSpc>
              <a:spcBef>
                <a:spcPts val="0"/>
              </a:spcBef>
              <a:spcAft>
                <a:spcPts val="0"/>
              </a:spcAft>
              <a:buClr>
                <a:srgbClr val="7AAFFD"/>
              </a:buClr>
              <a:buSzPts val="4100"/>
              <a:buFont typeface="Montserrat"/>
              <a:buNone/>
            </a:pPr>
            <a:r>
              <a:rPr lang="en-US" sz="2400" b="1">
                <a:solidFill>
                  <a:srgbClr val="000000"/>
                </a:solidFill>
              </a:rPr>
              <a:t>Communication Technology</a:t>
            </a:r>
            <a:endParaRPr sz="2400" b="1">
              <a:solidFill>
                <a:srgbClr val="000000"/>
              </a:solidFill>
            </a:endParaRPr>
          </a:p>
          <a:p>
            <a:pPr marL="0" lvl="0" indent="0" algn="ctr" rtl="0">
              <a:lnSpc>
                <a:spcPct val="100000"/>
              </a:lnSpc>
              <a:spcBef>
                <a:spcPts val="0"/>
              </a:spcBef>
              <a:spcAft>
                <a:spcPts val="0"/>
              </a:spcAft>
              <a:buClr>
                <a:srgbClr val="7AAFFD"/>
              </a:buClr>
              <a:buSzPts val="4100"/>
              <a:buFont typeface="Montserrat"/>
              <a:buNone/>
            </a:pPr>
            <a:r>
              <a:rPr lang="en-US" sz="1800" b="1">
                <a:solidFill>
                  <a:srgbClr val="000000"/>
                </a:solidFill>
              </a:rPr>
              <a:t>May 2021</a:t>
            </a:r>
            <a:endParaRPr sz="1800" b="1">
              <a:solidFill>
                <a:srgbClr val="000000"/>
              </a:solidFill>
            </a:endParaRPr>
          </a:p>
          <a:p>
            <a:pPr marL="0" lvl="0" indent="0" algn="ctr" rtl="0">
              <a:lnSpc>
                <a:spcPct val="100000"/>
              </a:lnSpc>
              <a:spcBef>
                <a:spcPts val="0"/>
              </a:spcBef>
              <a:spcAft>
                <a:spcPts val="0"/>
              </a:spcAft>
              <a:buClr>
                <a:srgbClr val="7AAFFD"/>
              </a:buClr>
              <a:buSzPts val="4100"/>
              <a:buFont typeface="Montserrat"/>
              <a:buNone/>
            </a:pPr>
            <a:endParaRPr sz="2000" b="1">
              <a:solidFill>
                <a:srgbClr val="000000"/>
              </a:solidFill>
            </a:endParaRPr>
          </a:p>
          <a:p>
            <a:pPr marL="0" lvl="0" indent="0" algn="ctr" rtl="0">
              <a:lnSpc>
                <a:spcPct val="100000"/>
              </a:lnSpc>
              <a:spcBef>
                <a:spcPts val="0"/>
              </a:spcBef>
              <a:spcAft>
                <a:spcPts val="0"/>
              </a:spcAft>
              <a:buClr>
                <a:srgbClr val="7AAFFD"/>
              </a:buClr>
              <a:buSzPts val="4100"/>
              <a:buFont typeface="Montserrat"/>
              <a:buNone/>
            </a:pPr>
            <a:endParaRPr sz="2000" b="1">
              <a:solidFill>
                <a:srgbClr val="000000"/>
              </a:solidFill>
            </a:endParaRPr>
          </a:p>
          <a:p>
            <a:pPr marL="0" lvl="0" indent="0" algn="ctr" rtl="0">
              <a:lnSpc>
                <a:spcPct val="100000"/>
              </a:lnSpc>
              <a:spcBef>
                <a:spcPts val="0"/>
              </a:spcBef>
              <a:spcAft>
                <a:spcPts val="0"/>
              </a:spcAft>
              <a:buClr>
                <a:srgbClr val="7AAFFD"/>
              </a:buClr>
              <a:buSzPts val="4100"/>
              <a:buFont typeface="Montserrat"/>
              <a:buNone/>
            </a:pPr>
            <a:r>
              <a:rPr lang="en-US" sz="3000" b="1">
                <a:solidFill>
                  <a:schemeClr val="dk1"/>
                </a:solidFill>
              </a:rPr>
              <a:t>Google Analytics &amp; Hootsuite</a:t>
            </a:r>
            <a:endParaRPr sz="3000" b="1">
              <a:solidFill>
                <a:srgbClr val="000000"/>
              </a:solidFill>
            </a:endParaRPr>
          </a:p>
          <a:p>
            <a:pPr marL="0" lvl="0" indent="0" algn="ctr" rtl="0">
              <a:lnSpc>
                <a:spcPct val="100000"/>
              </a:lnSpc>
              <a:spcBef>
                <a:spcPts val="0"/>
              </a:spcBef>
              <a:spcAft>
                <a:spcPts val="0"/>
              </a:spcAft>
              <a:buClr>
                <a:srgbClr val="7AAFFD"/>
              </a:buClr>
              <a:buSzPts val="4100"/>
              <a:buFont typeface="Montserrat"/>
              <a:buNone/>
            </a:pPr>
            <a:r>
              <a:rPr lang="en-US" sz="2000" b="1">
                <a:solidFill>
                  <a:schemeClr val="dk1"/>
                </a:solidFill>
              </a:rPr>
              <a:t>Session 15</a:t>
            </a:r>
            <a:endParaRPr sz="2000" b="1">
              <a:solidFill>
                <a:schemeClr val="dk1"/>
              </a:solidFill>
            </a:endParaRPr>
          </a:p>
          <a:p>
            <a:pPr marL="0" lvl="0" indent="0" algn="ctr" rtl="0">
              <a:lnSpc>
                <a:spcPct val="100000"/>
              </a:lnSpc>
              <a:spcBef>
                <a:spcPts val="0"/>
              </a:spcBef>
              <a:spcAft>
                <a:spcPts val="0"/>
              </a:spcAft>
              <a:buClr>
                <a:srgbClr val="7AAFFD"/>
              </a:buClr>
              <a:buSzPts val="4100"/>
              <a:buFont typeface="Montserrat"/>
              <a:buNone/>
            </a:pPr>
            <a:endParaRPr sz="2400" b="1">
              <a:solidFill>
                <a:srgbClr val="000000"/>
              </a:solidFill>
            </a:endParaRPr>
          </a:p>
        </p:txBody>
      </p:sp>
      <p:sp>
        <p:nvSpPr>
          <p:cNvPr id="85" name="Google Shape;85;p1"/>
          <p:cNvSpPr/>
          <p:nvPr/>
        </p:nvSpPr>
        <p:spPr>
          <a:xfrm>
            <a:off x="0" y="5486"/>
            <a:ext cx="768900" cy="51435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Calibri"/>
              <a:ea typeface="Calibri"/>
              <a:cs typeface="Calibri"/>
              <a:sym typeface="Calibri"/>
            </a:endParaRPr>
          </a:p>
        </p:txBody>
      </p:sp>
      <p:grpSp>
        <p:nvGrpSpPr>
          <p:cNvPr id="86" name="Google Shape;86;p1"/>
          <p:cNvGrpSpPr/>
          <p:nvPr/>
        </p:nvGrpSpPr>
        <p:grpSpPr>
          <a:xfrm>
            <a:off x="152230" y="262480"/>
            <a:ext cx="464400" cy="311783"/>
            <a:chOff x="187036" y="249238"/>
            <a:chExt cx="619200" cy="415711"/>
          </a:xfrm>
        </p:grpSpPr>
        <p:sp>
          <p:nvSpPr>
            <p:cNvPr id="87" name="Google Shape;87;p1"/>
            <p:cNvSpPr/>
            <p:nvPr/>
          </p:nvSpPr>
          <p:spPr>
            <a:xfrm>
              <a:off x="187036" y="249238"/>
              <a:ext cx="619200" cy="97200"/>
            </a:xfrm>
            <a:prstGeom prst="rect">
              <a:avLst/>
            </a:prstGeom>
            <a:solidFill>
              <a:srgbClr val="FFFFFF"/>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Calibri"/>
                <a:ea typeface="Calibri"/>
                <a:cs typeface="Calibri"/>
                <a:sym typeface="Calibri"/>
              </a:endParaRPr>
            </a:p>
          </p:txBody>
        </p:sp>
        <p:sp>
          <p:nvSpPr>
            <p:cNvPr id="88" name="Google Shape;88;p1"/>
            <p:cNvSpPr/>
            <p:nvPr/>
          </p:nvSpPr>
          <p:spPr>
            <a:xfrm>
              <a:off x="187036" y="567749"/>
              <a:ext cx="619200" cy="97200"/>
            </a:xfrm>
            <a:prstGeom prst="rect">
              <a:avLst/>
            </a:prstGeom>
            <a:solidFill>
              <a:srgbClr val="FFFFFF"/>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Calibri"/>
                <a:ea typeface="Calibri"/>
                <a:cs typeface="Calibri"/>
                <a:sym typeface="Calibri"/>
              </a:endParaRPr>
            </a:p>
          </p:txBody>
        </p:sp>
        <p:sp>
          <p:nvSpPr>
            <p:cNvPr id="89" name="Google Shape;89;p1"/>
            <p:cNvSpPr/>
            <p:nvPr/>
          </p:nvSpPr>
          <p:spPr>
            <a:xfrm>
              <a:off x="187036" y="421917"/>
              <a:ext cx="619200" cy="97200"/>
            </a:xfrm>
            <a:prstGeom prst="rect">
              <a:avLst/>
            </a:prstGeom>
            <a:solidFill>
              <a:srgbClr val="FFFFFF"/>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Calibri"/>
                <a:ea typeface="Calibri"/>
                <a:cs typeface="Calibri"/>
                <a:sym typeface="Calibri"/>
              </a:endParaRPr>
            </a:p>
          </p:txBody>
        </p:sp>
      </p:grpSp>
      <p:pic>
        <p:nvPicPr>
          <p:cNvPr id="90" name="Google Shape;90;p1"/>
          <p:cNvPicPr preferRelativeResize="0"/>
          <p:nvPr/>
        </p:nvPicPr>
        <p:blipFill rotWithShape="1">
          <a:blip r:embed="rId3">
            <a:alphaModFix/>
          </a:blip>
          <a:srcRect/>
          <a:stretch/>
        </p:blipFill>
        <p:spPr>
          <a:xfrm>
            <a:off x="3657603" y="150694"/>
            <a:ext cx="2485531" cy="83677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p2"/>
          <p:cNvSpPr txBox="1">
            <a:spLocks noGrp="1"/>
          </p:cNvSpPr>
          <p:nvPr>
            <p:ph type="ctrTitle"/>
          </p:nvPr>
        </p:nvSpPr>
        <p:spPr>
          <a:xfrm>
            <a:off x="1143000" y="1451372"/>
            <a:ext cx="6858000" cy="1790700"/>
          </a:xfrm>
          <a:prstGeom prst="rect">
            <a:avLst/>
          </a:prstGeom>
          <a:noFill/>
          <a:ln>
            <a:noFill/>
          </a:ln>
        </p:spPr>
        <p:txBody>
          <a:bodyPr spcFirstLastPara="1" wrap="square" lIns="68575" tIns="34275" rIns="68575" bIns="34275" anchor="b" anchorCtr="0">
            <a:normAutofit/>
          </a:bodyPr>
          <a:lstStyle/>
          <a:p>
            <a:pPr marL="0" lvl="0" indent="0" algn="l" rtl="0">
              <a:lnSpc>
                <a:spcPct val="90000"/>
              </a:lnSpc>
              <a:spcBef>
                <a:spcPts val="0"/>
              </a:spcBef>
              <a:spcAft>
                <a:spcPts val="0"/>
              </a:spcAft>
              <a:buSzPts val="4500"/>
              <a:buNone/>
            </a:pPr>
            <a:endParaRPr/>
          </a:p>
        </p:txBody>
      </p:sp>
      <p:sp>
        <p:nvSpPr>
          <p:cNvPr id="96" name="Google Shape;96;p2"/>
          <p:cNvSpPr txBox="1">
            <a:spLocks noGrp="1"/>
          </p:cNvSpPr>
          <p:nvPr>
            <p:ph type="subTitle" idx="1"/>
          </p:nvPr>
        </p:nvSpPr>
        <p:spPr>
          <a:xfrm>
            <a:off x="916675" y="795525"/>
            <a:ext cx="2255700" cy="841800"/>
          </a:xfrm>
          <a:prstGeom prst="rect">
            <a:avLst/>
          </a:prstGeom>
          <a:noFill/>
          <a:ln>
            <a:noFill/>
          </a:ln>
        </p:spPr>
        <p:txBody>
          <a:bodyPr spcFirstLastPara="1" wrap="square" lIns="68575" tIns="34275" rIns="68575" bIns="34275" anchor="t" anchorCtr="0">
            <a:normAutofit/>
          </a:bodyPr>
          <a:lstStyle/>
          <a:p>
            <a:pPr marL="0" lvl="0" indent="0" algn="l" rtl="0">
              <a:lnSpc>
                <a:spcPct val="90000"/>
              </a:lnSpc>
              <a:spcBef>
                <a:spcPts val="800"/>
              </a:spcBef>
              <a:spcAft>
                <a:spcPts val="0"/>
              </a:spcAft>
              <a:buSzPts val="1800"/>
              <a:buNone/>
            </a:pPr>
            <a:r>
              <a:rPr lang="en-US" sz="3600" b="1">
                <a:solidFill>
                  <a:srgbClr val="0B5394"/>
                </a:solidFill>
              </a:rPr>
              <a:t>AGENDA</a:t>
            </a:r>
            <a:endParaRPr sz="3600" b="1">
              <a:solidFill>
                <a:srgbClr val="0B5394"/>
              </a:solidFill>
            </a:endParaRPr>
          </a:p>
        </p:txBody>
      </p:sp>
      <p:sp>
        <p:nvSpPr>
          <p:cNvPr id="97" name="Google Shape;97;p2"/>
          <p:cNvSpPr/>
          <p:nvPr/>
        </p:nvSpPr>
        <p:spPr>
          <a:xfrm>
            <a:off x="2072100" y="1568975"/>
            <a:ext cx="5624100" cy="3843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l" rtl="0">
              <a:lnSpc>
                <a:spcPct val="100000"/>
              </a:lnSpc>
              <a:spcBef>
                <a:spcPts val="0"/>
              </a:spcBef>
              <a:spcAft>
                <a:spcPts val="0"/>
              </a:spcAft>
              <a:buClr>
                <a:schemeClr val="dk1"/>
              </a:buClr>
              <a:buSzPts val="1400"/>
              <a:buFont typeface="Arial"/>
              <a:buNone/>
            </a:pPr>
            <a:r>
              <a:rPr lang="en-US" sz="1600" b="1">
                <a:solidFill>
                  <a:schemeClr val="lt1"/>
                </a:solidFill>
                <a:latin typeface="Calibri"/>
                <a:ea typeface="Calibri"/>
                <a:cs typeface="Calibri"/>
                <a:sym typeface="Calibri"/>
              </a:rPr>
              <a:t>1</a:t>
            </a:r>
            <a:r>
              <a:rPr lang="en-US" sz="1600" b="1" i="0" u="none" strike="noStrike" cap="none">
                <a:solidFill>
                  <a:schemeClr val="lt1"/>
                </a:solidFill>
                <a:latin typeface="Calibri"/>
                <a:ea typeface="Calibri"/>
                <a:cs typeface="Calibri"/>
                <a:sym typeface="Calibri"/>
              </a:rPr>
              <a:t>. GOOGLE ANALYTICS &amp; HOOTSUITE</a:t>
            </a:r>
            <a:endParaRPr sz="1600" b="1" i="0" u="none" strike="noStrike" cap="none">
              <a:solidFill>
                <a:schemeClr val="lt1"/>
              </a:solidFill>
              <a:latin typeface="Calibri"/>
              <a:ea typeface="Calibri"/>
              <a:cs typeface="Calibri"/>
              <a:sym typeface="Calibri"/>
            </a:endParaRPr>
          </a:p>
        </p:txBody>
      </p:sp>
      <p:sp>
        <p:nvSpPr>
          <p:cNvPr id="98" name="Google Shape;98;p2"/>
          <p:cNvSpPr/>
          <p:nvPr/>
        </p:nvSpPr>
        <p:spPr>
          <a:xfrm>
            <a:off x="2406725" y="2102375"/>
            <a:ext cx="5289600" cy="3843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l" rtl="0">
              <a:lnSpc>
                <a:spcPct val="100000"/>
              </a:lnSpc>
              <a:spcBef>
                <a:spcPts val="0"/>
              </a:spcBef>
              <a:spcAft>
                <a:spcPts val="0"/>
              </a:spcAft>
              <a:buClr>
                <a:schemeClr val="dk1"/>
              </a:buClr>
              <a:buSzPts val="1400"/>
              <a:buFont typeface="Arial"/>
              <a:buNone/>
            </a:pPr>
            <a:r>
              <a:rPr lang="en-US" sz="1600" b="1">
                <a:solidFill>
                  <a:schemeClr val="lt1"/>
                </a:solidFill>
                <a:latin typeface="Calibri"/>
                <a:ea typeface="Calibri"/>
                <a:cs typeface="Calibri"/>
                <a:sym typeface="Calibri"/>
              </a:rPr>
              <a:t>2.</a:t>
            </a:r>
            <a:r>
              <a:rPr lang="en-US" sz="1600" b="1" i="0" u="none" strike="noStrike" cap="none">
                <a:solidFill>
                  <a:schemeClr val="lt1"/>
                </a:solidFill>
                <a:latin typeface="Calibri"/>
                <a:ea typeface="Calibri"/>
                <a:cs typeface="Calibri"/>
                <a:sym typeface="Calibri"/>
              </a:rPr>
              <a:t> HOW TO USE GOOGLE ANALYTICS &amp; HOOTSUITE</a:t>
            </a:r>
            <a:endParaRPr sz="1600" b="1" i="0" u="none" strike="noStrike" cap="none">
              <a:solidFill>
                <a:schemeClr val="lt1"/>
              </a:solidFill>
              <a:latin typeface="Calibri"/>
              <a:ea typeface="Calibri"/>
              <a:cs typeface="Calibri"/>
              <a:sym typeface="Calibri"/>
            </a:endParaRPr>
          </a:p>
        </p:txBody>
      </p:sp>
      <p:sp>
        <p:nvSpPr>
          <p:cNvPr id="99" name="Google Shape;99;p2"/>
          <p:cNvSpPr/>
          <p:nvPr/>
        </p:nvSpPr>
        <p:spPr>
          <a:xfrm>
            <a:off x="0" y="5486"/>
            <a:ext cx="768900" cy="51435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Calibri"/>
              <a:ea typeface="Calibri"/>
              <a:cs typeface="Calibri"/>
              <a:sym typeface="Calibri"/>
            </a:endParaRPr>
          </a:p>
        </p:txBody>
      </p:sp>
      <p:pic>
        <p:nvPicPr>
          <p:cNvPr id="100" name="Google Shape;100;p2"/>
          <p:cNvPicPr preferRelativeResize="0"/>
          <p:nvPr/>
        </p:nvPicPr>
        <p:blipFill rotWithShape="1">
          <a:blip r:embed="rId3">
            <a:alphaModFix/>
          </a:blip>
          <a:srcRect/>
          <a:stretch/>
        </p:blipFill>
        <p:spPr>
          <a:xfrm>
            <a:off x="3657603" y="150694"/>
            <a:ext cx="2485531" cy="836775"/>
          </a:xfrm>
          <a:prstGeom prst="rect">
            <a:avLst/>
          </a:prstGeom>
          <a:noFill/>
          <a:ln>
            <a:noFill/>
          </a:ln>
        </p:spPr>
      </p:pic>
      <p:sp>
        <p:nvSpPr>
          <p:cNvPr id="101" name="Google Shape;101;p2"/>
          <p:cNvSpPr/>
          <p:nvPr/>
        </p:nvSpPr>
        <p:spPr>
          <a:xfrm>
            <a:off x="2850625" y="2635775"/>
            <a:ext cx="4845600" cy="3843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l" rtl="0">
              <a:lnSpc>
                <a:spcPct val="100000"/>
              </a:lnSpc>
              <a:spcBef>
                <a:spcPts val="0"/>
              </a:spcBef>
              <a:spcAft>
                <a:spcPts val="0"/>
              </a:spcAft>
              <a:buClr>
                <a:schemeClr val="dk1"/>
              </a:buClr>
              <a:buSzPts val="1400"/>
              <a:buFont typeface="Arial"/>
              <a:buNone/>
            </a:pPr>
            <a:r>
              <a:rPr lang="en-US" sz="1600" b="1">
                <a:solidFill>
                  <a:schemeClr val="lt1"/>
                </a:solidFill>
                <a:latin typeface="Calibri"/>
                <a:ea typeface="Calibri"/>
                <a:cs typeface="Calibri"/>
                <a:sym typeface="Calibri"/>
              </a:rPr>
              <a:t>3</a:t>
            </a:r>
            <a:r>
              <a:rPr lang="en-US" sz="1600" b="1" i="0" u="none" strike="noStrike" cap="none">
                <a:solidFill>
                  <a:schemeClr val="lt1"/>
                </a:solidFill>
                <a:latin typeface="Calibri"/>
                <a:ea typeface="Calibri"/>
                <a:cs typeface="Calibri"/>
                <a:sym typeface="Calibri"/>
              </a:rPr>
              <a:t>. PRACTICE</a:t>
            </a:r>
            <a:endParaRPr sz="1600" b="1" i="0" u="none" strike="noStrike" cap="none">
              <a:solidFill>
                <a:schemeClr val="lt1"/>
              </a:solidFill>
              <a:latin typeface="Calibri"/>
              <a:ea typeface="Calibri"/>
              <a:cs typeface="Calibri"/>
              <a:sym typeface="Calibri"/>
            </a:endParaRPr>
          </a:p>
        </p:txBody>
      </p:sp>
      <p:sp>
        <p:nvSpPr>
          <p:cNvPr id="102" name="Google Shape;102;p2"/>
          <p:cNvSpPr/>
          <p:nvPr/>
        </p:nvSpPr>
        <p:spPr>
          <a:xfrm>
            <a:off x="3364675" y="3165875"/>
            <a:ext cx="4331700" cy="3843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l" rtl="0">
              <a:lnSpc>
                <a:spcPct val="100000"/>
              </a:lnSpc>
              <a:spcBef>
                <a:spcPts val="0"/>
              </a:spcBef>
              <a:spcAft>
                <a:spcPts val="0"/>
              </a:spcAft>
              <a:buClr>
                <a:schemeClr val="dk1"/>
              </a:buClr>
              <a:buSzPts val="1400"/>
              <a:buFont typeface="Arial"/>
              <a:buNone/>
            </a:pPr>
            <a:r>
              <a:rPr lang="en-US" sz="1600" b="1">
                <a:solidFill>
                  <a:schemeClr val="lt1"/>
                </a:solidFill>
                <a:latin typeface="Calibri"/>
                <a:ea typeface="Calibri"/>
                <a:cs typeface="Calibri"/>
                <a:sym typeface="Calibri"/>
              </a:rPr>
              <a:t>4. QUIZ</a:t>
            </a:r>
            <a:endParaRPr sz="1600" b="1" i="0" u="none" strike="noStrike" cap="none">
              <a:solidFill>
                <a:schemeClr val="lt1"/>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8"/>
          <p:cNvSpPr txBox="1">
            <a:spLocks noGrp="1"/>
          </p:cNvSpPr>
          <p:nvPr>
            <p:ph type="ctrTitle"/>
          </p:nvPr>
        </p:nvSpPr>
        <p:spPr>
          <a:xfrm>
            <a:off x="1143000" y="1451372"/>
            <a:ext cx="6858000" cy="1790700"/>
          </a:xfrm>
          <a:prstGeom prst="rect">
            <a:avLst/>
          </a:prstGeom>
          <a:noFill/>
          <a:ln>
            <a:noFill/>
          </a:ln>
        </p:spPr>
        <p:txBody>
          <a:bodyPr spcFirstLastPara="1" wrap="square" lIns="68575" tIns="34275" rIns="68575" bIns="34275" anchor="b" anchorCtr="0">
            <a:normAutofit/>
          </a:bodyPr>
          <a:lstStyle/>
          <a:p>
            <a:pPr marL="0" lvl="0" indent="0" algn="l" rtl="0">
              <a:lnSpc>
                <a:spcPct val="90000"/>
              </a:lnSpc>
              <a:spcBef>
                <a:spcPts val="0"/>
              </a:spcBef>
              <a:spcAft>
                <a:spcPts val="0"/>
              </a:spcAft>
              <a:buSzPts val="4500"/>
              <a:buNone/>
            </a:pPr>
            <a:endParaRPr/>
          </a:p>
        </p:txBody>
      </p:sp>
      <p:sp>
        <p:nvSpPr>
          <p:cNvPr id="108" name="Google Shape;108;p8"/>
          <p:cNvSpPr/>
          <p:nvPr/>
        </p:nvSpPr>
        <p:spPr>
          <a:xfrm>
            <a:off x="1440000" y="2254775"/>
            <a:ext cx="6256200" cy="6618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3000"/>
              <a:buFont typeface="Arial"/>
              <a:buNone/>
            </a:pPr>
            <a:r>
              <a:rPr lang="en-US" sz="3000" b="1">
                <a:solidFill>
                  <a:schemeClr val="lt1"/>
                </a:solidFill>
                <a:latin typeface="Calibri"/>
                <a:ea typeface="Calibri"/>
                <a:cs typeface="Calibri"/>
                <a:sym typeface="Calibri"/>
              </a:rPr>
              <a:t>1</a:t>
            </a:r>
            <a:r>
              <a:rPr lang="en-US" sz="3000" b="1" i="0" u="none" strike="noStrike" cap="none">
                <a:solidFill>
                  <a:schemeClr val="lt1"/>
                </a:solidFill>
                <a:latin typeface="Calibri"/>
                <a:ea typeface="Calibri"/>
                <a:cs typeface="Calibri"/>
                <a:sym typeface="Calibri"/>
              </a:rPr>
              <a:t>. GOOGLE ANALYTICS &amp; HOOTSUITE</a:t>
            </a:r>
            <a:endParaRPr sz="3000" b="1" i="0" u="none" strike="noStrike" cap="none">
              <a:solidFill>
                <a:schemeClr val="lt1"/>
              </a:solidFill>
              <a:latin typeface="Calibri"/>
              <a:ea typeface="Calibri"/>
              <a:cs typeface="Calibri"/>
              <a:sym typeface="Calibri"/>
            </a:endParaRPr>
          </a:p>
        </p:txBody>
      </p:sp>
      <p:pic>
        <p:nvPicPr>
          <p:cNvPr id="109" name="Google Shape;109;p8"/>
          <p:cNvPicPr preferRelativeResize="0"/>
          <p:nvPr/>
        </p:nvPicPr>
        <p:blipFill rotWithShape="1">
          <a:blip r:embed="rId3">
            <a:alphaModFix/>
          </a:blip>
          <a:srcRect/>
          <a:stretch/>
        </p:blipFill>
        <p:spPr>
          <a:xfrm>
            <a:off x="3657603" y="150694"/>
            <a:ext cx="2485531" cy="836775"/>
          </a:xfrm>
          <a:prstGeom prst="rect">
            <a:avLst/>
          </a:prstGeom>
          <a:noFill/>
          <a:ln>
            <a:noFill/>
          </a:ln>
        </p:spPr>
      </p:pic>
      <p:sp>
        <p:nvSpPr>
          <p:cNvPr id="110" name="Google Shape;110;p8"/>
          <p:cNvSpPr/>
          <p:nvPr/>
        </p:nvSpPr>
        <p:spPr>
          <a:xfrm>
            <a:off x="0" y="5486"/>
            <a:ext cx="768900" cy="51435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9"/>
          <p:cNvSpPr/>
          <p:nvPr/>
        </p:nvSpPr>
        <p:spPr>
          <a:xfrm>
            <a:off x="0" y="0"/>
            <a:ext cx="9144000" cy="3843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l" rtl="0">
              <a:lnSpc>
                <a:spcPct val="100000"/>
              </a:lnSpc>
              <a:spcBef>
                <a:spcPts val="0"/>
              </a:spcBef>
              <a:spcAft>
                <a:spcPts val="0"/>
              </a:spcAft>
              <a:buClr>
                <a:schemeClr val="dk1"/>
              </a:buClr>
              <a:buSzPts val="1400"/>
              <a:buFont typeface="Arial"/>
              <a:buNone/>
            </a:pPr>
            <a:r>
              <a:rPr lang="en-US" sz="1600" b="1" i="0" u="none" strike="noStrike" cap="none">
                <a:solidFill>
                  <a:schemeClr val="lt1"/>
                </a:solidFill>
                <a:latin typeface="Calibri"/>
                <a:ea typeface="Calibri"/>
                <a:cs typeface="Calibri"/>
                <a:sym typeface="Calibri"/>
              </a:rPr>
              <a:t>GOOGLE ANALYTICS</a:t>
            </a:r>
            <a:endParaRPr sz="1600" b="1" i="0" u="none" strike="noStrike" cap="none">
              <a:solidFill>
                <a:schemeClr val="lt1"/>
              </a:solidFill>
              <a:latin typeface="Calibri"/>
              <a:ea typeface="Calibri"/>
              <a:cs typeface="Calibri"/>
              <a:sym typeface="Calibri"/>
            </a:endParaRPr>
          </a:p>
        </p:txBody>
      </p:sp>
      <p:pic>
        <p:nvPicPr>
          <p:cNvPr id="116" name="Google Shape;116;p9"/>
          <p:cNvPicPr preferRelativeResize="0"/>
          <p:nvPr/>
        </p:nvPicPr>
        <p:blipFill rotWithShape="1">
          <a:blip r:embed="rId3">
            <a:alphaModFix/>
          </a:blip>
          <a:srcRect/>
          <a:stretch/>
        </p:blipFill>
        <p:spPr>
          <a:xfrm>
            <a:off x="1" y="4601523"/>
            <a:ext cx="1609850" cy="541974"/>
          </a:xfrm>
          <a:prstGeom prst="rect">
            <a:avLst/>
          </a:prstGeom>
          <a:noFill/>
          <a:ln>
            <a:noFill/>
          </a:ln>
        </p:spPr>
      </p:pic>
      <p:sp>
        <p:nvSpPr>
          <p:cNvPr id="117" name="Google Shape;117;p9"/>
          <p:cNvSpPr txBox="1"/>
          <p:nvPr/>
        </p:nvSpPr>
        <p:spPr>
          <a:xfrm>
            <a:off x="2701900" y="534750"/>
            <a:ext cx="6358200" cy="1279200"/>
          </a:xfrm>
          <a:prstGeom prst="rect">
            <a:avLst/>
          </a:prstGeom>
          <a:noFill/>
          <a:ln>
            <a:noFill/>
          </a:ln>
        </p:spPr>
        <p:txBody>
          <a:bodyPr spcFirstLastPara="1" wrap="square" lIns="68575" tIns="68575" rIns="68575" bIns="68575" anchor="t" anchorCtr="0">
            <a:spAutoFit/>
          </a:bodyPr>
          <a:lstStyle/>
          <a:p>
            <a:pPr marL="0" marR="0" lvl="0" indent="0" algn="just" rtl="0">
              <a:lnSpc>
                <a:spcPct val="115000"/>
              </a:lnSpc>
              <a:spcBef>
                <a:spcPts val="50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Google Analytics</a:t>
            </a:r>
            <a:r>
              <a:rPr lang="en-US" sz="1200" b="1" i="0" u="none" strike="noStrike" cap="none">
                <a:solidFill>
                  <a:schemeClr val="dk1"/>
                </a:solidFill>
                <a:latin typeface="Calibri"/>
                <a:ea typeface="Calibri"/>
                <a:cs typeface="Calibri"/>
                <a:sym typeface="Calibri"/>
              </a:rPr>
              <a:t> </a:t>
            </a:r>
            <a:r>
              <a:rPr lang="en-US" sz="1200" b="0" i="0" u="none" strike="noStrike" cap="none">
                <a:solidFill>
                  <a:schemeClr val="dk1"/>
                </a:solidFill>
                <a:latin typeface="Calibri"/>
                <a:ea typeface="Calibri"/>
                <a:cs typeface="Calibri"/>
                <a:sym typeface="Calibri"/>
              </a:rPr>
              <a:t>is a free web analytics tool offered by Google to help you analyze your website traffic. It involves the collection, measurement, and analysis of website data. Google Analytics tools can provide lots of useful information about the origin of website traffic, how website users navigate and interact throughout a website, what content and web pages they're most engaged with, and how they exit the site.</a:t>
            </a:r>
            <a:endParaRPr sz="1400" b="0" i="0" u="none" strike="noStrike" cap="none">
              <a:solidFill>
                <a:srgbClr val="000000"/>
              </a:solidFill>
              <a:latin typeface="Arial"/>
              <a:ea typeface="Arial"/>
              <a:cs typeface="Arial"/>
              <a:sym typeface="Arial"/>
            </a:endParaRPr>
          </a:p>
        </p:txBody>
      </p:sp>
      <p:sp>
        <p:nvSpPr>
          <p:cNvPr id="118" name="Google Shape;118;p9"/>
          <p:cNvSpPr txBox="1"/>
          <p:nvPr/>
        </p:nvSpPr>
        <p:spPr>
          <a:xfrm>
            <a:off x="5281961" y="4872509"/>
            <a:ext cx="3862039" cy="24622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US" sz="1000" b="0" i="0" u="sng" strike="noStrike" cap="none">
                <a:solidFill>
                  <a:srgbClr val="000000"/>
                </a:solidFill>
                <a:latin typeface="Arial"/>
                <a:ea typeface="Arial"/>
                <a:cs typeface="Arial"/>
                <a:sym typeface="Arial"/>
                <a:hlinkClick r:id="rId4">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https://digitalmarketinginstitute.com/blog/what-is-google-analytics</a:t>
            </a:r>
            <a:r>
              <a:rPr lang="en-US" sz="10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119" name="Google Shape;119;p9"/>
          <p:cNvSpPr txBox="1"/>
          <p:nvPr/>
        </p:nvSpPr>
        <p:spPr>
          <a:xfrm>
            <a:off x="5015824" y="1813950"/>
            <a:ext cx="4044300" cy="1097400"/>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Clr>
                <a:srgbClr val="000000"/>
              </a:buClr>
              <a:buSzPts val="1800"/>
              <a:buFont typeface="Arial"/>
              <a:buNone/>
            </a:pPr>
            <a:r>
              <a:rPr lang="en-US" sz="1800" b="1" i="0" u="none" strike="noStrike" cap="none">
                <a:solidFill>
                  <a:schemeClr val="dk1"/>
                </a:solidFill>
                <a:highlight>
                  <a:srgbClr val="FFFFFF"/>
                </a:highlight>
                <a:latin typeface="Calibri"/>
                <a:ea typeface="Calibri"/>
                <a:cs typeface="Calibri"/>
                <a:sym typeface="Calibri"/>
              </a:rPr>
              <a:t>Why use Google Analytics?</a:t>
            </a:r>
            <a:endParaRPr sz="1800" b="0" i="0" u="none" strike="noStrike" cap="none">
              <a:solidFill>
                <a:srgbClr val="000000"/>
              </a:solidFill>
              <a:latin typeface="Arial"/>
              <a:ea typeface="Arial"/>
              <a:cs typeface="Arial"/>
              <a:sym typeface="Arial"/>
            </a:endParaRPr>
          </a:p>
          <a:p>
            <a:pPr marL="342900" marR="0" lvl="8" indent="-342900" algn="just" rtl="0">
              <a:lnSpc>
                <a:spcPct val="115000"/>
              </a:lnSpc>
              <a:spcBef>
                <a:spcPts val="200"/>
              </a:spcBef>
              <a:spcAft>
                <a:spcPts val="0"/>
              </a:spcAft>
              <a:buClr>
                <a:srgbClr val="000000"/>
              </a:buClr>
              <a:buSzPts val="900"/>
              <a:buFont typeface="Arial"/>
              <a:buAutoNum type="arabicPeriod"/>
            </a:pPr>
            <a:r>
              <a:rPr lang="en-US" sz="1200" b="0" i="0" u="none" strike="noStrike" cap="none">
                <a:solidFill>
                  <a:schemeClr val="dk1"/>
                </a:solidFill>
                <a:latin typeface="Calibri"/>
                <a:ea typeface="Calibri"/>
                <a:cs typeface="Calibri"/>
                <a:sym typeface="Calibri"/>
              </a:rPr>
              <a:t>Helps you take data-led decisions</a:t>
            </a:r>
            <a:endParaRPr sz="1400" b="0" i="0" u="none" strike="noStrike" cap="none">
              <a:solidFill>
                <a:srgbClr val="000000"/>
              </a:solidFill>
              <a:latin typeface="Arial"/>
              <a:ea typeface="Arial"/>
              <a:cs typeface="Arial"/>
              <a:sym typeface="Arial"/>
            </a:endParaRPr>
          </a:p>
          <a:p>
            <a:pPr marL="342900" marR="0" lvl="8" indent="-342900" algn="just" rtl="0">
              <a:lnSpc>
                <a:spcPct val="115000"/>
              </a:lnSpc>
              <a:spcBef>
                <a:spcPts val="200"/>
              </a:spcBef>
              <a:spcAft>
                <a:spcPts val="0"/>
              </a:spcAft>
              <a:buClr>
                <a:srgbClr val="000000"/>
              </a:buClr>
              <a:buSzPts val="900"/>
              <a:buFont typeface="Arial"/>
              <a:buAutoNum type="arabicPeriod"/>
            </a:pPr>
            <a:r>
              <a:rPr lang="en-US" sz="1200" b="0" i="0" u="none" strike="noStrike" cap="none">
                <a:solidFill>
                  <a:schemeClr val="dk1"/>
                </a:solidFill>
                <a:latin typeface="Calibri"/>
                <a:ea typeface="Calibri"/>
                <a:cs typeface="Calibri"/>
                <a:sym typeface="Calibri"/>
              </a:rPr>
              <a:t>Makes reporting easier</a:t>
            </a:r>
            <a:endParaRPr sz="1200" b="0" i="0" u="none" strike="noStrike" cap="none">
              <a:solidFill>
                <a:schemeClr val="dk1"/>
              </a:solidFill>
              <a:latin typeface="Calibri"/>
              <a:ea typeface="Calibri"/>
              <a:cs typeface="Calibri"/>
              <a:sym typeface="Calibri"/>
            </a:endParaRPr>
          </a:p>
          <a:p>
            <a:pPr marL="342900" marR="0" lvl="8" indent="-342900" algn="just" rtl="0">
              <a:lnSpc>
                <a:spcPct val="115000"/>
              </a:lnSpc>
              <a:spcBef>
                <a:spcPts val="200"/>
              </a:spcBef>
              <a:spcAft>
                <a:spcPts val="0"/>
              </a:spcAft>
              <a:buClr>
                <a:srgbClr val="000000"/>
              </a:buClr>
              <a:buSzPts val="900"/>
              <a:buFont typeface="Arial"/>
              <a:buAutoNum type="arabicPeriod"/>
            </a:pPr>
            <a:r>
              <a:rPr lang="en-US" sz="1200" b="0" i="0" u="none" strike="noStrike" cap="none">
                <a:solidFill>
                  <a:schemeClr val="dk1"/>
                </a:solidFill>
                <a:latin typeface="Calibri"/>
                <a:ea typeface="Calibri"/>
                <a:cs typeface="Calibri"/>
                <a:sym typeface="Calibri"/>
              </a:rPr>
              <a:t>Helps you deduce the ‘story’ behind the data</a:t>
            </a:r>
            <a:endParaRPr sz="1400" b="0" i="0" u="none" strike="noStrike" cap="none">
              <a:solidFill>
                <a:srgbClr val="000000"/>
              </a:solidFill>
              <a:latin typeface="Arial"/>
              <a:ea typeface="Arial"/>
              <a:cs typeface="Arial"/>
              <a:sym typeface="Arial"/>
            </a:endParaRPr>
          </a:p>
        </p:txBody>
      </p:sp>
      <p:sp>
        <p:nvSpPr>
          <p:cNvPr id="120" name="Google Shape;120;p9"/>
          <p:cNvSpPr txBox="1"/>
          <p:nvPr/>
        </p:nvSpPr>
        <p:spPr>
          <a:xfrm>
            <a:off x="338215" y="1908073"/>
            <a:ext cx="7150200" cy="2246100"/>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Benefits of Google Analytics</a:t>
            </a:r>
            <a:endParaRPr sz="2000" b="0" i="0" u="none" strike="noStrike" cap="none">
              <a:solidFill>
                <a:srgbClr val="000000"/>
              </a:solidFill>
              <a:latin typeface="Arial"/>
              <a:ea typeface="Arial"/>
              <a:cs typeface="Arial"/>
              <a:sym typeface="Arial"/>
            </a:endParaRPr>
          </a:p>
          <a:p>
            <a:pPr marL="628650" marR="0" lvl="8" indent="-304800" algn="just" rtl="0">
              <a:lnSpc>
                <a:spcPct val="115000"/>
              </a:lnSpc>
              <a:spcBef>
                <a:spcPts val="200"/>
              </a:spcBef>
              <a:spcAft>
                <a:spcPts val="0"/>
              </a:spcAft>
              <a:buClr>
                <a:srgbClr val="000000"/>
              </a:buClr>
              <a:buSzPts val="1200"/>
              <a:buFont typeface="Arial"/>
              <a:buAutoNum type="arabicPeriod"/>
            </a:pPr>
            <a:r>
              <a:rPr lang="en-US" sz="1200" b="0" i="0" u="none" strike="noStrike" cap="none">
                <a:solidFill>
                  <a:schemeClr val="dk1"/>
                </a:solidFill>
                <a:latin typeface="Calibri"/>
                <a:ea typeface="Calibri"/>
                <a:cs typeface="Calibri"/>
                <a:sym typeface="Calibri"/>
              </a:rPr>
              <a:t>It’s free</a:t>
            </a:r>
            <a:endParaRPr sz="1200" b="0" i="0" u="none" strike="noStrike" cap="none">
              <a:solidFill>
                <a:srgbClr val="000000"/>
              </a:solidFill>
              <a:latin typeface="Arial"/>
              <a:ea typeface="Arial"/>
              <a:cs typeface="Arial"/>
              <a:sym typeface="Arial"/>
            </a:endParaRPr>
          </a:p>
          <a:p>
            <a:pPr marL="628650" marR="0" lvl="8" indent="-304800" algn="just" rtl="0">
              <a:lnSpc>
                <a:spcPct val="115000"/>
              </a:lnSpc>
              <a:spcBef>
                <a:spcPts val="200"/>
              </a:spcBef>
              <a:spcAft>
                <a:spcPts val="0"/>
              </a:spcAft>
              <a:buClr>
                <a:srgbClr val="000000"/>
              </a:buClr>
              <a:buSzPts val="1200"/>
              <a:buFont typeface="Arial"/>
              <a:buAutoNum type="arabicPeriod"/>
            </a:pPr>
            <a:r>
              <a:rPr lang="en-US" sz="1200" b="0" i="0" u="none" strike="noStrike" cap="none">
                <a:solidFill>
                  <a:schemeClr val="dk1"/>
                </a:solidFill>
                <a:latin typeface="Calibri"/>
                <a:ea typeface="Calibri"/>
                <a:cs typeface="Calibri"/>
                <a:sym typeface="Calibri"/>
              </a:rPr>
              <a:t>It’s easy to implement and easy to install</a:t>
            </a:r>
            <a:endParaRPr sz="1200" b="0" i="0" u="none" strike="noStrike" cap="none">
              <a:solidFill>
                <a:srgbClr val="000000"/>
              </a:solidFill>
              <a:latin typeface="Arial"/>
              <a:ea typeface="Arial"/>
              <a:cs typeface="Arial"/>
              <a:sym typeface="Arial"/>
            </a:endParaRPr>
          </a:p>
          <a:p>
            <a:pPr marL="628650" marR="0" lvl="8" indent="-304800" algn="just" rtl="0">
              <a:lnSpc>
                <a:spcPct val="115000"/>
              </a:lnSpc>
              <a:spcBef>
                <a:spcPts val="200"/>
              </a:spcBef>
              <a:spcAft>
                <a:spcPts val="0"/>
              </a:spcAft>
              <a:buClr>
                <a:srgbClr val="000000"/>
              </a:buClr>
              <a:buSzPts val="1200"/>
              <a:buFont typeface="Arial"/>
              <a:buAutoNum type="arabicPeriod"/>
            </a:pPr>
            <a:r>
              <a:rPr lang="en-US" sz="1200" b="0" i="0" u="none" strike="noStrike" cap="none">
                <a:solidFill>
                  <a:schemeClr val="dk1"/>
                </a:solidFill>
                <a:latin typeface="Calibri"/>
                <a:ea typeface="Calibri"/>
                <a:cs typeface="Calibri"/>
                <a:sym typeface="Calibri"/>
              </a:rPr>
              <a:t>It has a user-friendly interface</a:t>
            </a:r>
            <a:endParaRPr sz="1200" b="0" i="0" u="none" strike="noStrike" cap="none">
              <a:solidFill>
                <a:srgbClr val="000000"/>
              </a:solidFill>
              <a:latin typeface="Arial"/>
              <a:ea typeface="Arial"/>
              <a:cs typeface="Arial"/>
              <a:sym typeface="Arial"/>
            </a:endParaRPr>
          </a:p>
          <a:p>
            <a:pPr marL="628650" marR="0" lvl="8" indent="-304800" algn="just" rtl="0">
              <a:lnSpc>
                <a:spcPct val="115000"/>
              </a:lnSpc>
              <a:spcBef>
                <a:spcPts val="200"/>
              </a:spcBef>
              <a:spcAft>
                <a:spcPts val="0"/>
              </a:spcAft>
              <a:buClr>
                <a:srgbClr val="000000"/>
              </a:buClr>
              <a:buSzPts val="1200"/>
              <a:buFont typeface="Arial"/>
              <a:buAutoNum type="arabicPeriod"/>
            </a:pPr>
            <a:r>
              <a:rPr lang="en-US" sz="1200" b="0" i="0" u="none" strike="noStrike" cap="none">
                <a:solidFill>
                  <a:schemeClr val="dk1"/>
                </a:solidFill>
                <a:latin typeface="Calibri"/>
                <a:ea typeface="Calibri"/>
                <a:cs typeface="Calibri"/>
                <a:sym typeface="Calibri"/>
              </a:rPr>
              <a:t>It offers customizable reports, dashboards, and data collection</a:t>
            </a:r>
            <a:endParaRPr sz="1200" b="0" i="0" u="none" strike="noStrike" cap="none">
              <a:solidFill>
                <a:srgbClr val="000000"/>
              </a:solidFill>
              <a:latin typeface="Arial"/>
              <a:ea typeface="Arial"/>
              <a:cs typeface="Arial"/>
              <a:sym typeface="Arial"/>
            </a:endParaRPr>
          </a:p>
          <a:p>
            <a:pPr marL="628650" marR="0" lvl="8" indent="-304800" algn="just" rtl="0">
              <a:lnSpc>
                <a:spcPct val="115000"/>
              </a:lnSpc>
              <a:spcBef>
                <a:spcPts val="200"/>
              </a:spcBef>
              <a:spcAft>
                <a:spcPts val="0"/>
              </a:spcAft>
              <a:buClr>
                <a:srgbClr val="000000"/>
              </a:buClr>
              <a:buSzPts val="1200"/>
              <a:buFont typeface="Arial"/>
              <a:buAutoNum type="arabicPeriod"/>
            </a:pPr>
            <a:r>
              <a:rPr lang="en-US" sz="1200" b="0" i="0" u="none" strike="noStrike" cap="none">
                <a:solidFill>
                  <a:schemeClr val="dk1"/>
                </a:solidFill>
                <a:latin typeface="Calibri"/>
                <a:ea typeface="Calibri"/>
                <a:cs typeface="Calibri"/>
                <a:sym typeface="Calibri"/>
              </a:rPr>
              <a:t>Both basic and advanced options are available</a:t>
            </a:r>
            <a:endParaRPr sz="1200" b="0" i="0" u="none" strike="noStrike" cap="none">
              <a:solidFill>
                <a:srgbClr val="000000"/>
              </a:solidFill>
              <a:latin typeface="Arial"/>
              <a:ea typeface="Arial"/>
              <a:cs typeface="Arial"/>
              <a:sym typeface="Arial"/>
            </a:endParaRPr>
          </a:p>
          <a:p>
            <a:pPr marL="628650" marR="0" lvl="8" indent="-304800" algn="just" rtl="0">
              <a:lnSpc>
                <a:spcPct val="115000"/>
              </a:lnSpc>
              <a:spcBef>
                <a:spcPts val="200"/>
              </a:spcBef>
              <a:spcAft>
                <a:spcPts val="0"/>
              </a:spcAft>
              <a:buClr>
                <a:srgbClr val="000000"/>
              </a:buClr>
              <a:buSzPts val="1200"/>
              <a:buFont typeface="Arial"/>
              <a:buAutoNum type="arabicPeriod"/>
            </a:pPr>
            <a:r>
              <a:rPr lang="en-US" sz="1200" b="0" i="0" u="none" strike="noStrike" cap="none">
                <a:solidFill>
                  <a:schemeClr val="dk1"/>
                </a:solidFill>
                <a:latin typeface="Calibri"/>
                <a:ea typeface="Calibri"/>
                <a:cs typeface="Calibri"/>
                <a:sym typeface="Calibri"/>
              </a:rPr>
              <a:t>It offers seamless integration with other Google products</a:t>
            </a:r>
            <a:endParaRPr sz="1200" b="0" i="0" u="none" strike="noStrike" cap="none">
              <a:solidFill>
                <a:srgbClr val="000000"/>
              </a:solidFill>
              <a:latin typeface="Arial"/>
              <a:ea typeface="Arial"/>
              <a:cs typeface="Arial"/>
              <a:sym typeface="Arial"/>
            </a:endParaRPr>
          </a:p>
          <a:p>
            <a:pPr marL="628650" marR="0" lvl="8" indent="-304800" algn="just" rtl="0">
              <a:lnSpc>
                <a:spcPct val="115000"/>
              </a:lnSpc>
              <a:spcBef>
                <a:spcPts val="200"/>
              </a:spcBef>
              <a:spcAft>
                <a:spcPts val="0"/>
              </a:spcAft>
              <a:buClr>
                <a:srgbClr val="000000"/>
              </a:buClr>
              <a:buSzPts val="1200"/>
              <a:buFont typeface="Arial"/>
              <a:buAutoNum type="arabicPeriod"/>
            </a:pPr>
            <a:r>
              <a:rPr lang="en-US" sz="1200" b="0" i="0" u="none" strike="noStrike" cap="none">
                <a:solidFill>
                  <a:schemeClr val="dk1"/>
                </a:solidFill>
                <a:latin typeface="Calibri"/>
                <a:ea typeface="Calibri"/>
                <a:cs typeface="Calibri"/>
                <a:sym typeface="Calibri"/>
              </a:rPr>
              <a:t>It offers post-click integration with non-Google traffic sources, including Facebook, Yahoo, and Bing</a:t>
            </a:r>
            <a:endParaRPr sz="1200" b="0" i="0" u="none" strike="noStrike" cap="none">
              <a:solidFill>
                <a:srgbClr val="000000"/>
              </a:solidFill>
              <a:latin typeface="Arial"/>
              <a:ea typeface="Arial"/>
              <a:cs typeface="Arial"/>
              <a:sym typeface="Arial"/>
            </a:endParaRPr>
          </a:p>
          <a:p>
            <a:pPr marL="628650" marR="0" lvl="8" indent="-304800" algn="just" rtl="0">
              <a:lnSpc>
                <a:spcPct val="115000"/>
              </a:lnSpc>
              <a:spcBef>
                <a:spcPts val="200"/>
              </a:spcBef>
              <a:spcAft>
                <a:spcPts val="0"/>
              </a:spcAft>
              <a:buClr>
                <a:srgbClr val="000000"/>
              </a:buClr>
              <a:buSzPts val="1200"/>
              <a:buFont typeface="Arial"/>
              <a:buAutoNum type="arabicPeriod"/>
            </a:pPr>
            <a:r>
              <a:rPr lang="en-US" sz="1200" b="0" i="0" u="none" strike="noStrike" cap="none">
                <a:solidFill>
                  <a:schemeClr val="dk1"/>
                </a:solidFill>
                <a:latin typeface="Calibri"/>
                <a:ea typeface="Calibri"/>
                <a:cs typeface="Calibri"/>
                <a:sym typeface="Calibri"/>
              </a:rPr>
              <a:t>It provides extensive, valuable insights into web behavior</a:t>
            </a:r>
            <a:endParaRPr sz="1200" b="0" i="0" u="none" strike="noStrike" cap="none">
              <a:solidFill>
                <a:schemeClr val="dk1"/>
              </a:solidFill>
              <a:highlight>
                <a:srgbClr val="FFFFFF"/>
              </a:highlight>
              <a:latin typeface="Calibri"/>
              <a:ea typeface="Calibri"/>
              <a:cs typeface="Calibri"/>
              <a:sym typeface="Calibri"/>
            </a:endParaRPr>
          </a:p>
        </p:txBody>
      </p:sp>
      <p:pic>
        <p:nvPicPr>
          <p:cNvPr id="121" name="Google Shape;121;p9"/>
          <p:cNvPicPr preferRelativeResize="0"/>
          <p:nvPr/>
        </p:nvPicPr>
        <p:blipFill rotWithShape="1">
          <a:blip r:embed="rId5">
            <a:alphaModFix/>
          </a:blip>
          <a:srcRect t="15693" b="16486"/>
          <a:stretch/>
        </p:blipFill>
        <p:spPr>
          <a:xfrm>
            <a:off x="338225" y="720387"/>
            <a:ext cx="2301675" cy="9079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10"/>
          <p:cNvSpPr/>
          <p:nvPr/>
        </p:nvSpPr>
        <p:spPr>
          <a:xfrm>
            <a:off x="0" y="0"/>
            <a:ext cx="9144000" cy="3843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l" rtl="0">
              <a:lnSpc>
                <a:spcPct val="100000"/>
              </a:lnSpc>
              <a:spcBef>
                <a:spcPts val="0"/>
              </a:spcBef>
              <a:spcAft>
                <a:spcPts val="0"/>
              </a:spcAft>
              <a:buClr>
                <a:schemeClr val="dk1"/>
              </a:buClr>
              <a:buSzPts val="1400"/>
              <a:buFont typeface="Arial"/>
              <a:buNone/>
            </a:pPr>
            <a:r>
              <a:rPr lang="en-US" sz="1600" b="1" i="0" u="none" strike="noStrike" cap="none">
                <a:solidFill>
                  <a:schemeClr val="lt1"/>
                </a:solidFill>
                <a:latin typeface="Calibri"/>
                <a:ea typeface="Calibri"/>
                <a:cs typeface="Calibri"/>
                <a:sym typeface="Calibri"/>
              </a:rPr>
              <a:t>HOOTSUITE</a:t>
            </a:r>
            <a:endParaRPr sz="1600" b="1" i="0" u="none" strike="noStrike" cap="none">
              <a:solidFill>
                <a:schemeClr val="lt1"/>
              </a:solidFill>
              <a:latin typeface="Calibri"/>
              <a:ea typeface="Calibri"/>
              <a:cs typeface="Calibri"/>
              <a:sym typeface="Calibri"/>
            </a:endParaRPr>
          </a:p>
        </p:txBody>
      </p:sp>
      <p:pic>
        <p:nvPicPr>
          <p:cNvPr id="127" name="Google Shape;127;p10"/>
          <p:cNvPicPr preferRelativeResize="0"/>
          <p:nvPr/>
        </p:nvPicPr>
        <p:blipFill rotWithShape="1">
          <a:blip r:embed="rId3">
            <a:alphaModFix/>
          </a:blip>
          <a:srcRect/>
          <a:stretch/>
        </p:blipFill>
        <p:spPr>
          <a:xfrm>
            <a:off x="1" y="4601523"/>
            <a:ext cx="1609850" cy="541974"/>
          </a:xfrm>
          <a:prstGeom prst="rect">
            <a:avLst/>
          </a:prstGeom>
          <a:noFill/>
          <a:ln>
            <a:noFill/>
          </a:ln>
        </p:spPr>
      </p:pic>
      <p:sp>
        <p:nvSpPr>
          <p:cNvPr id="128" name="Google Shape;128;p10"/>
          <p:cNvSpPr txBox="1"/>
          <p:nvPr/>
        </p:nvSpPr>
        <p:spPr>
          <a:xfrm>
            <a:off x="286350" y="1871505"/>
            <a:ext cx="8571300" cy="2365200"/>
          </a:xfrm>
          <a:prstGeom prst="rect">
            <a:avLst/>
          </a:prstGeom>
          <a:noFill/>
          <a:ln>
            <a:noFill/>
          </a:ln>
        </p:spPr>
        <p:txBody>
          <a:bodyPr spcFirstLastPara="1" wrap="square" lIns="68575" tIns="68575" rIns="68575" bIns="68575" anchor="t" anchorCtr="0">
            <a:spAutoFit/>
          </a:bodyPr>
          <a:lstStyle/>
          <a:p>
            <a:pPr marL="0" marR="0" lvl="0" indent="0" algn="just" rtl="0">
              <a:lnSpc>
                <a:spcPct val="115000"/>
              </a:lnSpc>
              <a:spcBef>
                <a:spcPts val="500"/>
              </a:spcBef>
              <a:spcAft>
                <a:spcPts val="0"/>
              </a:spcAft>
              <a:buClr>
                <a:srgbClr val="000000"/>
              </a:buClr>
              <a:buSzPts val="1800"/>
              <a:buFont typeface="Arial"/>
              <a:buNone/>
            </a:pPr>
            <a:r>
              <a:rPr lang="en-US" sz="1800" b="1" i="0" u="none" strike="noStrike" cap="none">
                <a:solidFill>
                  <a:schemeClr val="dk1"/>
                </a:solidFill>
                <a:highlight>
                  <a:srgbClr val="FFFFFF"/>
                </a:highlight>
                <a:latin typeface="Calibri"/>
                <a:ea typeface="Calibri"/>
                <a:cs typeface="Calibri"/>
                <a:sym typeface="Calibri"/>
              </a:rPr>
              <a:t>Why use Hootsuite? </a:t>
            </a:r>
            <a:endParaRPr sz="1800" b="0" i="0" u="none" strike="noStrike" cap="none">
              <a:solidFill>
                <a:srgbClr val="000000"/>
              </a:solidFill>
              <a:latin typeface="Arial"/>
              <a:ea typeface="Arial"/>
              <a:cs typeface="Arial"/>
              <a:sym typeface="Arial"/>
            </a:endParaRPr>
          </a:p>
          <a:p>
            <a:pPr marL="228600" marR="0" lvl="0" indent="-228600" algn="just" rtl="0">
              <a:lnSpc>
                <a:spcPct val="115000"/>
              </a:lnSpc>
              <a:spcBef>
                <a:spcPts val="500"/>
              </a:spcBef>
              <a:spcAft>
                <a:spcPts val="0"/>
              </a:spcAft>
              <a:buClr>
                <a:srgbClr val="000000"/>
              </a:buClr>
              <a:buSzPts val="700"/>
              <a:buFont typeface="Arial"/>
              <a:buAutoNum type="arabicPeriod"/>
            </a:pPr>
            <a:r>
              <a:rPr lang="en-US" sz="1200" b="0" i="0" u="none" strike="noStrike" cap="none">
                <a:solidFill>
                  <a:schemeClr val="dk1"/>
                </a:solidFill>
                <a:latin typeface="Calibri"/>
                <a:ea typeface="Calibri"/>
                <a:cs typeface="Calibri"/>
                <a:sym typeface="Calibri"/>
              </a:rPr>
              <a:t>Monitor Multiple Streams in One Place (Twitter, Facebook, Instagram, LinkedIn, etc)</a:t>
            </a:r>
            <a:endParaRPr sz="1200" b="0" i="0" u="none" strike="noStrike" cap="none">
              <a:solidFill>
                <a:srgbClr val="000000"/>
              </a:solidFill>
              <a:latin typeface="Arial"/>
              <a:ea typeface="Arial"/>
              <a:cs typeface="Arial"/>
              <a:sym typeface="Arial"/>
            </a:endParaRPr>
          </a:p>
          <a:p>
            <a:pPr marL="228600" marR="0" lvl="0" indent="-228600" algn="just" rtl="0">
              <a:lnSpc>
                <a:spcPct val="115000"/>
              </a:lnSpc>
              <a:spcBef>
                <a:spcPts val="500"/>
              </a:spcBef>
              <a:spcAft>
                <a:spcPts val="0"/>
              </a:spcAft>
              <a:buClr>
                <a:srgbClr val="000000"/>
              </a:buClr>
              <a:buSzPts val="700"/>
              <a:buFont typeface="Arial"/>
              <a:buAutoNum type="arabicPeriod"/>
            </a:pPr>
            <a:r>
              <a:rPr lang="en-US" sz="1200" b="0" i="0" u="none" strike="noStrike" cap="none">
                <a:solidFill>
                  <a:schemeClr val="dk1"/>
                </a:solidFill>
                <a:latin typeface="Calibri"/>
                <a:ea typeface="Calibri"/>
                <a:cs typeface="Calibri"/>
                <a:sym typeface="Calibri"/>
              </a:rPr>
              <a:t>Social media scheduling</a:t>
            </a:r>
            <a:endParaRPr sz="1200" b="0" i="0" u="none" strike="noStrike" cap="none">
              <a:solidFill>
                <a:srgbClr val="000000"/>
              </a:solidFill>
              <a:latin typeface="Arial"/>
              <a:ea typeface="Arial"/>
              <a:cs typeface="Arial"/>
              <a:sym typeface="Arial"/>
            </a:endParaRPr>
          </a:p>
          <a:p>
            <a:pPr marL="228600" marR="0" lvl="0" indent="-228600" algn="just" rtl="0">
              <a:lnSpc>
                <a:spcPct val="115000"/>
              </a:lnSpc>
              <a:spcBef>
                <a:spcPts val="500"/>
              </a:spcBef>
              <a:spcAft>
                <a:spcPts val="0"/>
              </a:spcAft>
              <a:buClr>
                <a:srgbClr val="000000"/>
              </a:buClr>
              <a:buSzPts val="700"/>
              <a:buFont typeface="Arial"/>
              <a:buAutoNum type="arabicPeriod"/>
            </a:pPr>
            <a:r>
              <a:rPr lang="en-US" sz="1200" b="0" i="0" u="none" strike="noStrike" cap="none">
                <a:solidFill>
                  <a:schemeClr val="dk1"/>
                </a:solidFill>
                <a:latin typeface="Calibri"/>
                <a:ea typeface="Calibri"/>
                <a:cs typeface="Calibri"/>
                <a:sym typeface="Calibri"/>
              </a:rPr>
              <a:t>Social media analytics</a:t>
            </a:r>
            <a:endParaRPr sz="1200" b="0" i="0" u="none" strike="noStrike" cap="none">
              <a:solidFill>
                <a:srgbClr val="000000"/>
              </a:solidFill>
              <a:latin typeface="Arial"/>
              <a:ea typeface="Arial"/>
              <a:cs typeface="Arial"/>
              <a:sym typeface="Arial"/>
            </a:endParaRPr>
          </a:p>
          <a:p>
            <a:pPr marL="228600" marR="0" lvl="0" indent="-228600" algn="just" rtl="0">
              <a:lnSpc>
                <a:spcPct val="115000"/>
              </a:lnSpc>
              <a:spcBef>
                <a:spcPts val="500"/>
              </a:spcBef>
              <a:spcAft>
                <a:spcPts val="0"/>
              </a:spcAft>
              <a:buClr>
                <a:srgbClr val="000000"/>
              </a:buClr>
              <a:buSzPts val="700"/>
              <a:buFont typeface="Arial"/>
              <a:buAutoNum type="arabicPeriod"/>
            </a:pPr>
            <a:r>
              <a:rPr lang="en-US" sz="1200" b="0" i="0" u="none" strike="noStrike" cap="none">
                <a:solidFill>
                  <a:schemeClr val="dk1"/>
                </a:solidFill>
                <a:latin typeface="Calibri"/>
                <a:ea typeface="Calibri"/>
                <a:cs typeface="Calibri"/>
                <a:sym typeface="Calibri"/>
              </a:rPr>
              <a:t>Hootlet Plug-In Allows You to Share Information Easily</a:t>
            </a:r>
            <a:endParaRPr sz="1200" b="0" i="0" u="none" strike="noStrike" cap="none">
              <a:solidFill>
                <a:schemeClr val="dk1"/>
              </a:solidFill>
              <a:latin typeface="Calibri"/>
              <a:ea typeface="Calibri"/>
              <a:cs typeface="Calibri"/>
              <a:sym typeface="Calibri"/>
            </a:endParaRPr>
          </a:p>
          <a:p>
            <a:pPr marL="228600" marR="0" lvl="0" indent="-228600" algn="just" rtl="0">
              <a:lnSpc>
                <a:spcPct val="115000"/>
              </a:lnSpc>
              <a:spcBef>
                <a:spcPts val="500"/>
              </a:spcBef>
              <a:spcAft>
                <a:spcPts val="0"/>
              </a:spcAft>
              <a:buClr>
                <a:srgbClr val="000000"/>
              </a:buClr>
              <a:buSzPts val="700"/>
              <a:buFont typeface="Arial"/>
              <a:buAutoNum type="arabicPeriod"/>
            </a:pPr>
            <a:r>
              <a:rPr lang="en-US" sz="1200" b="0" i="0" u="none" strike="noStrike" cap="none">
                <a:solidFill>
                  <a:schemeClr val="dk1"/>
                </a:solidFill>
                <a:latin typeface="Calibri"/>
                <a:ea typeface="Calibri"/>
                <a:cs typeface="Calibri"/>
                <a:sym typeface="Calibri"/>
              </a:rPr>
              <a:t>Social Media Listening</a:t>
            </a:r>
            <a:endParaRPr sz="1200" b="0" i="0" u="none" strike="noStrike" cap="none">
              <a:solidFill>
                <a:schemeClr val="dk1"/>
              </a:solidFill>
              <a:latin typeface="Calibri"/>
              <a:ea typeface="Calibri"/>
              <a:cs typeface="Calibri"/>
              <a:sym typeface="Calibri"/>
            </a:endParaRPr>
          </a:p>
          <a:p>
            <a:pPr marL="228600" marR="0" lvl="0" indent="-228600" algn="just" rtl="0">
              <a:lnSpc>
                <a:spcPct val="115000"/>
              </a:lnSpc>
              <a:spcBef>
                <a:spcPts val="500"/>
              </a:spcBef>
              <a:spcAft>
                <a:spcPts val="0"/>
              </a:spcAft>
              <a:buClr>
                <a:srgbClr val="000000"/>
              </a:buClr>
              <a:buSzPts val="700"/>
              <a:buFont typeface="Arial"/>
              <a:buAutoNum type="arabicPeriod"/>
            </a:pPr>
            <a:r>
              <a:rPr lang="en-US" sz="1200" b="0" i="0" u="none" strike="noStrike" cap="none">
                <a:solidFill>
                  <a:schemeClr val="dk1"/>
                </a:solidFill>
                <a:latin typeface="Calibri"/>
                <a:ea typeface="Calibri"/>
                <a:cs typeface="Calibri"/>
                <a:sym typeface="Calibri"/>
              </a:rPr>
              <a:t>Manage Customer Service on Social Media Efficiently</a:t>
            </a:r>
            <a:endParaRPr sz="1200" b="0" i="0" u="none" strike="noStrike" cap="none">
              <a:solidFill>
                <a:schemeClr val="dk1"/>
              </a:solidFill>
              <a:latin typeface="Calibri"/>
              <a:ea typeface="Calibri"/>
              <a:cs typeface="Calibri"/>
              <a:sym typeface="Calibri"/>
            </a:endParaRPr>
          </a:p>
          <a:p>
            <a:pPr marL="228600" marR="0" lvl="0" indent="-228600" algn="just" rtl="0">
              <a:lnSpc>
                <a:spcPct val="115000"/>
              </a:lnSpc>
              <a:spcBef>
                <a:spcPts val="500"/>
              </a:spcBef>
              <a:spcAft>
                <a:spcPts val="0"/>
              </a:spcAft>
              <a:buClr>
                <a:srgbClr val="000000"/>
              </a:buClr>
              <a:buSzPts val="700"/>
              <a:buFont typeface="Arial"/>
              <a:buAutoNum type="arabicPeriod"/>
            </a:pPr>
            <a:r>
              <a:rPr lang="en-US" sz="1200" b="0" i="0" u="none" strike="noStrike" cap="none">
                <a:solidFill>
                  <a:schemeClr val="dk1"/>
                </a:solidFill>
                <a:latin typeface="Calibri"/>
                <a:ea typeface="Calibri"/>
                <a:cs typeface="Calibri"/>
                <a:sym typeface="Calibri"/>
              </a:rPr>
              <a:t>Team Collaboration</a:t>
            </a:r>
            <a:endParaRPr sz="1200" b="0" i="0" u="none" strike="noStrike" cap="none">
              <a:solidFill>
                <a:schemeClr val="dk1"/>
              </a:solidFill>
              <a:latin typeface="Calibri"/>
              <a:ea typeface="Calibri"/>
              <a:cs typeface="Calibri"/>
              <a:sym typeface="Calibri"/>
            </a:endParaRPr>
          </a:p>
        </p:txBody>
      </p:sp>
      <p:sp>
        <p:nvSpPr>
          <p:cNvPr id="129" name="Google Shape;129;p10"/>
          <p:cNvSpPr txBox="1"/>
          <p:nvPr/>
        </p:nvSpPr>
        <p:spPr>
          <a:xfrm>
            <a:off x="4572007" y="4718620"/>
            <a:ext cx="4494000" cy="400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US" sz="1000" b="0" i="0" u="sng" strike="noStrike" cap="none">
                <a:solidFill>
                  <a:schemeClr val="dk1"/>
                </a:solidFill>
                <a:highlight>
                  <a:srgbClr val="FFFFFF"/>
                </a:highlight>
                <a:latin typeface="Calibri"/>
                <a:ea typeface="Calibri"/>
                <a:cs typeface="Calibri"/>
                <a:sym typeface="Calibri"/>
                <a:hlinkClick r:id="rId4">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https://aspireinternetdesign.com/social-media-blogging/7-benefits-using-hootsuite-manage-companys-social-media/</a:t>
            </a:r>
            <a:endParaRPr sz="1000" b="0" i="0" u="none" strike="noStrike" cap="none">
              <a:solidFill>
                <a:srgbClr val="000000"/>
              </a:solidFill>
              <a:latin typeface="Arial"/>
              <a:ea typeface="Arial"/>
              <a:cs typeface="Arial"/>
              <a:sym typeface="Arial"/>
            </a:endParaRPr>
          </a:p>
        </p:txBody>
      </p:sp>
      <p:pic>
        <p:nvPicPr>
          <p:cNvPr id="130" name="Google Shape;130;p10"/>
          <p:cNvPicPr preferRelativeResize="0"/>
          <p:nvPr/>
        </p:nvPicPr>
        <p:blipFill rotWithShape="1">
          <a:blip r:embed="rId5">
            <a:alphaModFix/>
          </a:blip>
          <a:srcRect/>
          <a:stretch/>
        </p:blipFill>
        <p:spPr>
          <a:xfrm>
            <a:off x="214523" y="612898"/>
            <a:ext cx="2760025" cy="907750"/>
          </a:xfrm>
          <a:prstGeom prst="rect">
            <a:avLst/>
          </a:prstGeom>
          <a:noFill/>
          <a:ln>
            <a:noFill/>
          </a:ln>
        </p:spPr>
      </p:pic>
      <p:sp>
        <p:nvSpPr>
          <p:cNvPr id="131" name="Google Shape;131;p10"/>
          <p:cNvSpPr txBox="1"/>
          <p:nvPr/>
        </p:nvSpPr>
        <p:spPr>
          <a:xfrm>
            <a:off x="2974550" y="496850"/>
            <a:ext cx="5713500" cy="1112700"/>
          </a:xfrm>
          <a:prstGeom prst="rect">
            <a:avLst/>
          </a:prstGeom>
          <a:noFill/>
          <a:ln>
            <a:noFill/>
          </a:ln>
        </p:spPr>
        <p:txBody>
          <a:bodyPr spcFirstLastPara="1" wrap="square" lIns="91425" tIns="91425" rIns="91425" bIns="91425" anchor="t" anchorCtr="0">
            <a:spAutoFit/>
          </a:bodyPr>
          <a:lstStyle/>
          <a:p>
            <a:pPr marL="0" marR="0" lvl="0" indent="0" algn="just" rtl="0">
              <a:lnSpc>
                <a:spcPct val="115000"/>
              </a:lnSpc>
              <a:spcBef>
                <a:spcPts val="500"/>
              </a:spcBef>
              <a:spcAft>
                <a:spcPts val="0"/>
              </a:spcAft>
              <a:buClr>
                <a:srgbClr val="000000"/>
              </a:buClr>
              <a:buSzPts val="1800"/>
              <a:buFont typeface="Arial"/>
              <a:buNone/>
            </a:pPr>
            <a:r>
              <a:rPr lang="en-US" sz="1800" b="1" i="0" u="none" strike="noStrike" cap="none">
                <a:solidFill>
                  <a:srgbClr val="202124"/>
                </a:solidFill>
                <a:latin typeface="Calibri"/>
                <a:ea typeface="Calibri"/>
                <a:cs typeface="Calibri"/>
                <a:sym typeface="Calibri"/>
              </a:rPr>
              <a:t>Hootsuite</a:t>
            </a:r>
            <a:r>
              <a:rPr lang="en-US" sz="1400" b="0" i="0" u="none" strike="noStrike" cap="none">
                <a:solidFill>
                  <a:srgbClr val="202124"/>
                </a:solidFill>
                <a:latin typeface="Calibri"/>
                <a:ea typeface="Calibri"/>
                <a:cs typeface="Calibri"/>
                <a:sym typeface="Calibri"/>
              </a:rPr>
              <a:t> </a:t>
            </a:r>
            <a:r>
              <a:rPr lang="en-US" sz="1200" b="0" i="0" u="none" strike="noStrike" cap="none">
                <a:solidFill>
                  <a:srgbClr val="202124"/>
                </a:solidFill>
                <a:latin typeface="Calibri"/>
                <a:ea typeface="Calibri"/>
                <a:cs typeface="Calibri"/>
                <a:sym typeface="Calibri"/>
              </a:rPr>
              <a:t>is a social media management platform that covers almost every aspect of a social media manager's role. With just one platform users are able to do the simple stuff like curate cool content and schedule posts all the way up to managing team members and measuring ROI.</a:t>
            </a:r>
            <a:endParaRPr sz="1200" b="0" i="0" u="none" strike="noStrike" cap="none">
              <a:solidFill>
                <a:srgbClr val="000000"/>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11"/>
          <p:cNvSpPr txBox="1">
            <a:spLocks noGrp="1"/>
          </p:cNvSpPr>
          <p:nvPr>
            <p:ph type="ctrTitle"/>
          </p:nvPr>
        </p:nvSpPr>
        <p:spPr>
          <a:xfrm>
            <a:off x="1143000" y="1451372"/>
            <a:ext cx="6858000" cy="1790700"/>
          </a:xfrm>
          <a:prstGeom prst="rect">
            <a:avLst/>
          </a:prstGeom>
          <a:noFill/>
          <a:ln>
            <a:noFill/>
          </a:ln>
        </p:spPr>
        <p:txBody>
          <a:bodyPr spcFirstLastPara="1" wrap="square" lIns="68575" tIns="34275" rIns="68575" bIns="34275" anchor="b" anchorCtr="0">
            <a:normAutofit/>
          </a:bodyPr>
          <a:lstStyle/>
          <a:p>
            <a:pPr marL="0" lvl="0" indent="0" algn="l" rtl="0">
              <a:lnSpc>
                <a:spcPct val="90000"/>
              </a:lnSpc>
              <a:spcBef>
                <a:spcPts val="0"/>
              </a:spcBef>
              <a:spcAft>
                <a:spcPts val="0"/>
              </a:spcAft>
              <a:buSzPts val="4500"/>
              <a:buNone/>
            </a:pPr>
            <a:endParaRPr/>
          </a:p>
        </p:txBody>
      </p:sp>
      <p:sp>
        <p:nvSpPr>
          <p:cNvPr id="137" name="Google Shape;137;p11"/>
          <p:cNvSpPr/>
          <p:nvPr/>
        </p:nvSpPr>
        <p:spPr>
          <a:xfrm>
            <a:off x="1440000" y="2254775"/>
            <a:ext cx="6256200" cy="8367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3000"/>
              <a:buFont typeface="Arial"/>
              <a:buNone/>
            </a:pPr>
            <a:r>
              <a:rPr lang="en-US" sz="3000" b="1">
                <a:solidFill>
                  <a:schemeClr val="lt1"/>
                </a:solidFill>
                <a:latin typeface="Calibri"/>
                <a:ea typeface="Calibri"/>
                <a:cs typeface="Calibri"/>
                <a:sym typeface="Calibri"/>
              </a:rPr>
              <a:t>2</a:t>
            </a:r>
            <a:r>
              <a:rPr lang="en-US" sz="3000" b="1" i="0" u="none" strike="noStrike" cap="none">
                <a:solidFill>
                  <a:schemeClr val="lt1"/>
                </a:solidFill>
                <a:latin typeface="Calibri"/>
                <a:ea typeface="Calibri"/>
                <a:cs typeface="Calibri"/>
                <a:sym typeface="Calibri"/>
              </a:rPr>
              <a:t>. HOW TO USE GOOGLE</a:t>
            </a:r>
            <a:endParaRPr sz="3000" b="1" i="0" u="none" strike="noStrike" cap="none">
              <a:solidFill>
                <a:schemeClr val="lt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3000"/>
              <a:buFont typeface="Arial"/>
              <a:buNone/>
            </a:pPr>
            <a:r>
              <a:rPr lang="en-US" sz="3000" b="1" i="0" u="none" strike="noStrike" cap="none">
                <a:solidFill>
                  <a:schemeClr val="lt1"/>
                </a:solidFill>
                <a:latin typeface="Calibri"/>
                <a:ea typeface="Calibri"/>
                <a:cs typeface="Calibri"/>
                <a:sym typeface="Calibri"/>
              </a:rPr>
              <a:t>ANALYTICS &amp; HOOTSUITE</a:t>
            </a:r>
            <a:endParaRPr sz="3000" b="1" i="0" u="none" strike="noStrike" cap="none">
              <a:solidFill>
                <a:schemeClr val="lt1"/>
              </a:solidFill>
              <a:latin typeface="Calibri"/>
              <a:ea typeface="Calibri"/>
              <a:cs typeface="Calibri"/>
              <a:sym typeface="Calibri"/>
            </a:endParaRPr>
          </a:p>
        </p:txBody>
      </p:sp>
      <p:pic>
        <p:nvPicPr>
          <p:cNvPr id="138" name="Google Shape;138;p11"/>
          <p:cNvPicPr preferRelativeResize="0"/>
          <p:nvPr/>
        </p:nvPicPr>
        <p:blipFill rotWithShape="1">
          <a:blip r:embed="rId3">
            <a:alphaModFix/>
          </a:blip>
          <a:srcRect/>
          <a:stretch/>
        </p:blipFill>
        <p:spPr>
          <a:xfrm>
            <a:off x="3657603" y="150694"/>
            <a:ext cx="2485531" cy="836775"/>
          </a:xfrm>
          <a:prstGeom prst="rect">
            <a:avLst/>
          </a:prstGeom>
          <a:noFill/>
          <a:ln>
            <a:noFill/>
          </a:ln>
        </p:spPr>
      </p:pic>
      <p:sp>
        <p:nvSpPr>
          <p:cNvPr id="139" name="Google Shape;139;p11"/>
          <p:cNvSpPr/>
          <p:nvPr/>
        </p:nvSpPr>
        <p:spPr>
          <a:xfrm>
            <a:off x="0" y="5486"/>
            <a:ext cx="768900" cy="51435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12"/>
          <p:cNvSpPr/>
          <p:nvPr/>
        </p:nvSpPr>
        <p:spPr>
          <a:xfrm>
            <a:off x="0" y="0"/>
            <a:ext cx="9144000" cy="3843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l" rtl="0">
              <a:lnSpc>
                <a:spcPct val="100000"/>
              </a:lnSpc>
              <a:spcBef>
                <a:spcPts val="0"/>
              </a:spcBef>
              <a:spcAft>
                <a:spcPts val="0"/>
              </a:spcAft>
              <a:buClr>
                <a:schemeClr val="dk1"/>
              </a:buClr>
              <a:buSzPts val="1400"/>
              <a:buFont typeface="Arial"/>
              <a:buNone/>
            </a:pPr>
            <a:r>
              <a:rPr lang="en-US" sz="1600" b="1" i="0" u="none" strike="noStrike" cap="none">
                <a:solidFill>
                  <a:schemeClr val="lt1"/>
                </a:solidFill>
                <a:latin typeface="Calibri"/>
                <a:ea typeface="Calibri"/>
                <a:cs typeface="Calibri"/>
                <a:sym typeface="Calibri"/>
              </a:rPr>
              <a:t>GET STARTED WITH GOOGLE ANALYTICS</a:t>
            </a:r>
            <a:endParaRPr sz="1400" b="0" i="0" u="none" strike="noStrike" cap="none">
              <a:solidFill>
                <a:srgbClr val="000000"/>
              </a:solidFill>
              <a:latin typeface="Arial"/>
              <a:ea typeface="Arial"/>
              <a:cs typeface="Arial"/>
              <a:sym typeface="Arial"/>
            </a:endParaRPr>
          </a:p>
        </p:txBody>
      </p:sp>
      <p:pic>
        <p:nvPicPr>
          <p:cNvPr id="145" name="Google Shape;145;p12"/>
          <p:cNvPicPr preferRelativeResize="0"/>
          <p:nvPr/>
        </p:nvPicPr>
        <p:blipFill rotWithShape="1">
          <a:blip r:embed="rId3">
            <a:alphaModFix/>
          </a:blip>
          <a:srcRect/>
          <a:stretch/>
        </p:blipFill>
        <p:spPr>
          <a:xfrm>
            <a:off x="1" y="4601523"/>
            <a:ext cx="1609850" cy="541974"/>
          </a:xfrm>
          <a:prstGeom prst="rect">
            <a:avLst/>
          </a:prstGeom>
          <a:noFill/>
          <a:ln>
            <a:noFill/>
          </a:ln>
        </p:spPr>
      </p:pic>
      <p:sp>
        <p:nvSpPr>
          <p:cNvPr id="146" name="Google Shape;146;p12"/>
          <p:cNvSpPr txBox="1"/>
          <p:nvPr/>
        </p:nvSpPr>
        <p:spPr>
          <a:xfrm>
            <a:off x="286350" y="534612"/>
            <a:ext cx="8571300" cy="3327900"/>
          </a:xfrm>
          <a:prstGeom prst="rect">
            <a:avLst/>
          </a:prstGeom>
          <a:noFill/>
          <a:ln>
            <a:noFill/>
          </a:ln>
        </p:spPr>
        <p:txBody>
          <a:bodyPr spcFirstLastPara="1" wrap="square" lIns="68575" tIns="68575" rIns="68575" bIns="68575" anchor="t" anchorCtr="0">
            <a:spAutoFit/>
          </a:bodyPr>
          <a:lstStyle/>
          <a:p>
            <a:pPr marL="0" marR="0" lvl="0" indent="0" algn="l" rtl="0">
              <a:lnSpc>
                <a:spcPct val="115000"/>
              </a:lnSpc>
              <a:spcBef>
                <a:spcPts val="0"/>
              </a:spcBef>
              <a:spcAft>
                <a:spcPts val="0"/>
              </a:spcAft>
              <a:buClr>
                <a:srgbClr val="000000"/>
              </a:buClr>
              <a:buSzPts val="1400"/>
              <a:buFont typeface="Arial"/>
              <a:buNone/>
            </a:pPr>
            <a:r>
              <a:rPr lang="en-US" sz="1400" b="1" i="0" u="none" strike="noStrike" cap="none">
                <a:solidFill>
                  <a:srgbClr val="3C4043"/>
                </a:solidFill>
                <a:latin typeface="Calibri"/>
                <a:ea typeface="Calibri"/>
                <a:cs typeface="Calibri"/>
                <a:sym typeface="Calibri"/>
              </a:rPr>
              <a:t>To start collecting basic data from a website:</a:t>
            </a:r>
            <a:endParaRPr sz="1400" b="1" i="0" u="none" strike="noStrike" cap="none">
              <a:solidFill>
                <a:srgbClr val="3C4043"/>
              </a:solidFill>
              <a:latin typeface="Calibri"/>
              <a:ea typeface="Calibri"/>
              <a:cs typeface="Calibri"/>
              <a:sym typeface="Calibri"/>
            </a:endParaRPr>
          </a:p>
          <a:p>
            <a:pPr marL="0" marR="0" lvl="0" indent="0" algn="l" rtl="0">
              <a:lnSpc>
                <a:spcPct val="115000"/>
              </a:lnSpc>
              <a:spcBef>
                <a:spcPts val="0"/>
              </a:spcBef>
              <a:spcAft>
                <a:spcPts val="0"/>
              </a:spcAft>
              <a:buClr>
                <a:srgbClr val="000000"/>
              </a:buClr>
              <a:buSzPts val="1400"/>
              <a:buFont typeface="Arial"/>
              <a:buNone/>
            </a:pPr>
            <a:endParaRPr sz="1400" b="1" i="0" u="none" strike="noStrike" cap="none">
              <a:solidFill>
                <a:srgbClr val="3C4043"/>
              </a:solidFill>
              <a:latin typeface="Calibri"/>
              <a:ea typeface="Calibri"/>
              <a:cs typeface="Calibri"/>
              <a:sym typeface="Calibri"/>
            </a:endParaRPr>
          </a:p>
          <a:p>
            <a:pPr marL="342900" marR="0" lvl="0" indent="-342900" algn="l" rtl="0">
              <a:lnSpc>
                <a:spcPct val="115000"/>
              </a:lnSpc>
              <a:spcBef>
                <a:spcPts val="0"/>
              </a:spcBef>
              <a:spcAft>
                <a:spcPts val="0"/>
              </a:spcAft>
              <a:buClr>
                <a:srgbClr val="000000"/>
              </a:buClr>
              <a:buSzPts val="1400"/>
              <a:buFont typeface="Arial"/>
              <a:buAutoNum type="arabicPeriod"/>
            </a:pPr>
            <a:r>
              <a:rPr lang="en-US" sz="1400" b="0" i="0" u="none" strike="noStrike" cap="none">
                <a:solidFill>
                  <a:srgbClr val="3C4043"/>
                </a:solidFill>
                <a:latin typeface="Calibri"/>
                <a:ea typeface="Calibri"/>
                <a:cs typeface="Calibri"/>
                <a:sym typeface="Calibri"/>
              </a:rPr>
              <a:t>Create or sign in to your Analytics account:</a:t>
            </a:r>
            <a:endParaRPr sz="1400" b="0" i="0" u="none" strike="noStrike" cap="none">
              <a:solidFill>
                <a:srgbClr val="000000"/>
              </a:solidFill>
              <a:latin typeface="Arial"/>
              <a:ea typeface="Arial"/>
              <a:cs typeface="Arial"/>
              <a:sym typeface="Arial"/>
            </a:endParaRPr>
          </a:p>
          <a:p>
            <a:pPr marL="800100" marR="0" lvl="1" indent="-342900" algn="l" rtl="0">
              <a:lnSpc>
                <a:spcPct val="115000"/>
              </a:lnSpc>
              <a:spcBef>
                <a:spcPts val="0"/>
              </a:spcBef>
              <a:spcAft>
                <a:spcPts val="0"/>
              </a:spcAft>
              <a:buClr>
                <a:srgbClr val="000000"/>
              </a:buClr>
              <a:buSzPts val="1400"/>
              <a:buFont typeface="Arial"/>
              <a:buChar char="•"/>
            </a:pPr>
            <a:r>
              <a:rPr lang="en-US" sz="1400" b="0" i="0" u="none" strike="noStrike" cap="none">
                <a:solidFill>
                  <a:srgbClr val="3C4043"/>
                </a:solidFill>
                <a:latin typeface="Calibri"/>
                <a:ea typeface="Calibri"/>
                <a:cs typeface="Calibri"/>
                <a:sym typeface="Calibri"/>
              </a:rPr>
              <a:t>Go to </a:t>
            </a:r>
            <a:r>
              <a:rPr lang="en-US" sz="1400" b="0" i="0" u="sng" strike="noStrike" cap="none">
                <a:solidFill>
                  <a:srgbClr val="1A73E8"/>
                </a:solidFill>
                <a:latin typeface="Calibri"/>
                <a:ea typeface="Calibri"/>
                <a:cs typeface="Calibri"/>
                <a:sym typeface="Calibri"/>
                <a:hlinkClick r:id="rId4">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google.com/analytics</a:t>
            </a:r>
            <a:endParaRPr sz="1400" b="0" i="0" u="none" strike="noStrike" cap="none">
              <a:solidFill>
                <a:srgbClr val="3C4043"/>
              </a:solidFill>
              <a:latin typeface="Calibri"/>
              <a:ea typeface="Calibri"/>
              <a:cs typeface="Calibri"/>
              <a:sym typeface="Calibri"/>
            </a:endParaRPr>
          </a:p>
          <a:p>
            <a:pPr marL="800100" marR="0" lvl="1" indent="-342900" algn="l" rtl="0">
              <a:lnSpc>
                <a:spcPct val="115000"/>
              </a:lnSpc>
              <a:spcBef>
                <a:spcPts val="0"/>
              </a:spcBef>
              <a:spcAft>
                <a:spcPts val="0"/>
              </a:spcAft>
              <a:buClr>
                <a:srgbClr val="000000"/>
              </a:buClr>
              <a:buSzPts val="1400"/>
              <a:buFont typeface="Arial"/>
              <a:buChar char="•"/>
            </a:pPr>
            <a:r>
              <a:rPr lang="en-US" sz="1400" b="0" i="0" u="none" strike="noStrike" cap="none">
                <a:solidFill>
                  <a:srgbClr val="3C4043"/>
                </a:solidFill>
                <a:latin typeface="Calibri"/>
                <a:ea typeface="Calibri"/>
                <a:cs typeface="Calibri"/>
                <a:sym typeface="Calibri"/>
              </a:rPr>
              <a:t>Do one of the following:</a:t>
            </a:r>
            <a:endParaRPr sz="1400" b="0" i="0" u="none" strike="noStrike" cap="none">
              <a:solidFill>
                <a:srgbClr val="000000"/>
              </a:solidFill>
              <a:latin typeface="Arial"/>
              <a:ea typeface="Arial"/>
              <a:cs typeface="Arial"/>
              <a:sym typeface="Arial"/>
            </a:endParaRPr>
          </a:p>
          <a:p>
            <a:pPr marL="1257300" marR="0" lvl="2" indent="-342900" algn="l" rtl="0">
              <a:lnSpc>
                <a:spcPct val="115000"/>
              </a:lnSpc>
              <a:spcBef>
                <a:spcPts val="0"/>
              </a:spcBef>
              <a:spcAft>
                <a:spcPts val="0"/>
              </a:spcAft>
              <a:buClr>
                <a:srgbClr val="000000"/>
              </a:buClr>
              <a:buSzPts val="1400"/>
              <a:buFont typeface="Arial"/>
              <a:buChar char="•"/>
            </a:pPr>
            <a:r>
              <a:rPr lang="en-US" sz="1400" b="0" i="0" u="none" strike="noStrike" cap="none">
                <a:solidFill>
                  <a:srgbClr val="3C4043"/>
                </a:solidFill>
                <a:latin typeface="Calibri"/>
                <a:ea typeface="Calibri"/>
                <a:cs typeface="Calibri"/>
                <a:sym typeface="Calibri"/>
              </a:rPr>
              <a:t>To create an account, click Start for free.</a:t>
            </a:r>
            <a:endParaRPr sz="1400" b="0" i="0" u="none" strike="noStrike" cap="none">
              <a:solidFill>
                <a:srgbClr val="000000"/>
              </a:solidFill>
              <a:latin typeface="Arial"/>
              <a:ea typeface="Arial"/>
              <a:cs typeface="Arial"/>
              <a:sym typeface="Arial"/>
            </a:endParaRPr>
          </a:p>
          <a:p>
            <a:pPr marL="1257300" marR="0" lvl="2" indent="-342900" algn="l" rtl="0">
              <a:lnSpc>
                <a:spcPct val="115000"/>
              </a:lnSpc>
              <a:spcBef>
                <a:spcPts val="0"/>
              </a:spcBef>
              <a:spcAft>
                <a:spcPts val="0"/>
              </a:spcAft>
              <a:buClr>
                <a:srgbClr val="000000"/>
              </a:buClr>
              <a:buSzPts val="1400"/>
              <a:buFont typeface="Arial"/>
              <a:buChar char="•"/>
            </a:pPr>
            <a:r>
              <a:rPr lang="en-US" sz="1400" b="0" i="0" u="none" strike="noStrike" cap="none">
                <a:solidFill>
                  <a:srgbClr val="3C4043"/>
                </a:solidFill>
                <a:latin typeface="Calibri"/>
                <a:ea typeface="Calibri"/>
                <a:cs typeface="Calibri"/>
                <a:sym typeface="Calibri"/>
              </a:rPr>
              <a:t>To sign in to your account, Click Sign in to Analytics.</a:t>
            </a:r>
            <a:endParaRPr sz="1400" b="0" i="0" u="none" strike="noStrike" cap="none">
              <a:solidFill>
                <a:srgbClr val="000000"/>
              </a:solidFill>
              <a:latin typeface="Arial"/>
              <a:ea typeface="Arial"/>
              <a:cs typeface="Arial"/>
              <a:sym typeface="Arial"/>
            </a:endParaRPr>
          </a:p>
          <a:p>
            <a:pPr marL="342900" marR="0" lvl="0" indent="-342900" algn="l" rtl="0">
              <a:lnSpc>
                <a:spcPct val="115000"/>
              </a:lnSpc>
              <a:spcBef>
                <a:spcPts val="0"/>
              </a:spcBef>
              <a:spcAft>
                <a:spcPts val="0"/>
              </a:spcAft>
              <a:buClr>
                <a:srgbClr val="000000"/>
              </a:buClr>
              <a:buSzPts val="1400"/>
              <a:buFont typeface="Arial"/>
              <a:buAutoNum type="arabicPeriod"/>
            </a:pPr>
            <a:r>
              <a:rPr lang="en-US" sz="1400" b="0" i="0" u="none" strike="noStrike" cap="none">
                <a:solidFill>
                  <a:schemeClr val="dk1"/>
                </a:solidFill>
                <a:latin typeface="Calibri"/>
                <a:ea typeface="Calibri"/>
                <a:cs typeface="Calibri"/>
                <a:sym typeface="Calibri"/>
              </a:rPr>
              <a:t>Set up a property in your Analytics account. A property represents your website or app, and is the collection point in Analytics for the data from your site or app.</a:t>
            </a:r>
            <a:endParaRPr sz="1400" b="0" i="0" u="none" strike="noStrike" cap="none">
              <a:solidFill>
                <a:srgbClr val="000000"/>
              </a:solidFill>
              <a:latin typeface="Arial"/>
              <a:ea typeface="Arial"/>
              <a:cs typeface="Arial"/>
              <a:sym typeface="Arial"/>
            </a:endParaRPr>
          </a:p>
          <a:p>
            <a:pPr marL="342900" marR="0" lvl="0" indent="-342900" algn="l" rtl="0">
              <a:lnSpc>
                <a:spcPct val="115000"/>
              </a:lnSpc>
              <a:spcBef>
                <a:spcPts val="0"/>
              </a:spcBef>
              <a:spcAft>
                <a:spcPts val="0"/>
              </a:spcAft>
              <a:buClr>
                <a:srgbClr val="000000"/>
              </a:buClr>
              <a:buSzPts val="1400"/>
              <a:buFont typeface="Arial"/>
              <a:buAutoNum type="arabicPeriod"/>
            </a:pPr>
            <a:r>
              <a:rPr lang="en-US" sz="1400" b="0" i="0" u="none" strike="noStrike" cap="none">
                <a:solidFill>
                  <a:schemeClr val="dk1"/>
                </a:solidFill>
                <a:latin typeface="Calibri"/>
                <a:ea typeface="Calibri"/>
                <a:cs typeface="Calibri"/>
                <a:sym typeface="Calibri"/>
              </a:rPr>
              <a:t>Set up a reporting view in your property. Views let you create filtered perspectives of your data; for example, all data except from your company’s internal IP addresses, or all data associated with a specific sales region.</a:t>
            </a:r>
            <a:endParaRPr sz="1400" b="0" i="0" u="none" strike="noStrike" cap="none">
              <a:solidFill>
                <a:srgbClr val="000000"/>
              </a:solidFill>
              <a:latin typeface="Arial"/>
              <a:ea typeface="Arial"/>
              <a:cs typeface="Arial"/>
              <a:sym typeface="Arial"/>
            </a:endParaRPr>
          </a:p>
          <a:p>
            <a:pPr marL="342900" marR="0" lvl="0" indent="-342900" algn="l" rtl="0">
              <a:lnSpc>
                <a:spcPct val="115000"/>
              </a:lnSpc>
              <a:spcBef>
                <a:spcPts val="0"/>
              </a:spcBef>
              <a:spcAft>
                <a:spcPts val="0"/>
              </a:spcAft>
              <a:buClr>
                <a:srgbClr val="000000"/>
              </a:buClr>
              <a:buSzPts val="1400"/>
              <a:buFont typeface="Arial"/>
              <a:buAutoNum type="arabicPeriod"/>
            </a:pPr>
            <a:r>
              <a:rPr lang="en-US" sz="1400" b="0" i="0" u="none" strike="noStrike" cap="none">
                <a:solidFill>
                  <a:schemeClr val="dk1"/>
                </a:solidFill>
                <a:latin typeface="Calibri"/>
                <a:ea typeface="Calibri"/>
                <a:cs typeface="Calibri"/>
                <a:sym typeface="Calibri"/>
              </a:rPr>
              <a:t>Follow the instructions to add the tracking code to your website </a:t>
            </a:r>
            <a:r>
              <a:rPr lang="en-US" sz="1400" b="0" i="0" u="none" strike="noStrike" cap="none">
                <a:solidFill>
                  <a:srgbClr val="3C4043"/>
                </a:solidFill>
                <a:latin typeface="Calibri"/>
                <a:ea typeface="Calibri"/>
                <a:cs typeface="Calibri"/>
                <a:sym typeface="Calibri"/>
              </a:rPr>
              <a:t>so you can collect data in your Analytics property.</a:t>
            </a:r>
            <a:endParaRPr sz="1400" b="0" i="0" u="none" strike="noStrike" cap="none">
              <a:solidFill>
                <a:srgbClr val="000000"/>
              </a:solidFill>
              <a:latin typeface="Arial"/>
              <a:ea typeface="Arial"/>
              <a:cs typeface="Arial"/>
              <a:sym typeface="Arial"/>
            </a:endParaRPr>
          </a:p>
        </p:txBody>
      </p:sp>
      <p:sp>
        <p:nvSpPr>
          <p:cNvPr id="147" name="Google Shape;147;p12"/>
          <p:cNvSpPr txBox="1"/>
          <p:nvPr/>
        </p:nvSpPr>
        <p:spPr>
          <a:xfrm>
            <a:off x="5562092" y="4872510"/>
            <a:ext cx="3693421" cy="24622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US" sz="1000" b="0" i="0" u="sng" strike="noStrike" cap="none">
                <a:solidFill>
                  <a:srgbClr val="000000"/>
                </a:solidFill>
                <a:latin typeface="Arial"/>
                <a:ea typeface="Arial"/>
                <a:cs typeface="Arial"/>
                <a:sym typeface="Arial"/>
                <a:hlinkClick r:id="rId5">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https://support.google.com/analytics/answer/1008015?hl=en</a:t>
            </a:r>
            <a:r>
              <a:rPr lang="en-US" sz="10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pic>
        <p:nvPicPr>
          <p:cNvPr id="148" name="Google Shape;148;p12"/>
          <p:cNvPicPr preferRelativeResize="0"/>
          <p:nvPr/>
        </p:nvPicPr>
        <p:blipFill rotWithShape="1">
          <a:blip r:embed="rId6">
            <a:alphaModFix/>
          </a:blip>
          <a:srcRect t="15693" b="16486"/>
          <a:stretch/>
        </p:blipFill>
        <p:spPr>
          <a:xfrm>
            <a:off x="6671550" y="534612"/>
            <a:ext cx="2301675" cy="90792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sp>
        <p:nvSpPr>
          <p:cNvPr id="153" name="Google Shape;153;p13"/>
          <p:cNvSpPr/>
          <p:nvPr/>
        </p:nvSpPr>
        <p:spPr>
          <a:xfrm>
            <a:off x="0" y="0"/>
            <a:ext cx="9144000" cy="3843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l" rtl="0">
              <a:lnSpc>
                <a:spcPct val="100000"/>
              </a:lnSpc>
              <a:spcBef>
                <a:spcPts val="0"/>
              </a:spcBef>
              <a:spcAft>
                <a:spcPts val="0"/>
              </a:spcAft>
              <a:buClr>
                <a:schemeClr val="dk1"/>
              </a:buClr>
              <a:buSzPts val="1400"/>
              <a:buFont typeface="Arial"/>
              <a:buNone/>
            </a:pPr>
            <a:r>
              <a:rPr lang="en-US" sz="1600" b="1" i="0" u="none" strike="noStrike" cap="none">
                <a:solidFill>
                  <a:schemeClr val="lt1"/>
                </a:solidFill>
                <a:latin typeface="Calibri"/>
                <a:ea typeface="Calibri"/>
                <a:cs typeface="Calibri"/>
                <a:sym typeface="Calibri"/>
              </a:rPr>
              <a:t>GET STARTED WITH GOOGLE ANALYTICS</a:t>
            </a:r>
            <a:endParaRPr sz="1400" b="0" i="0" u="none" strike="noStrike" cap="none">
              <a:solidFill>
                <a:srgbClr val="000000"/>
              </a:solidFill>
              <a:latin typeface="Arial"/>
              <a:ea typeface="Arial"/>
              <a:cs typeface="Arial"/>
              <a:sym typeface="Arial"/>
            </a:endParaRPr>
          </a:p>
        </p:txBody>
      </p:sp>
      <p:pic>
        <p:nvPicPr>
          <p:cNvPr id="154" name="Google Shape;154;p13"/>
          <p:cNvPicPr preferRelativeResize="0"/>
          <p:nvPr/>
        </p:nvPicPr>
        <p:blipFill rotWithShape="1">
          <a:blip r:embed="rId3">
            <a:alphaModFix/>
          </a:blip>
          <a:srcRect/>
          <a:stretch/>
        </p:blipFill>
        <p:spPr>
          <a:xfrm>
            <a:off x="1" y="4601523"/>
            <a:ext cx="1609850" cy="541974"/>
          </a:xfrm>
          <a:prstGeom prst="rect">
            <a:avLst/>
          </a:prstGeom>
          <a:noFill/>
          <a:ln>
            <a:noFill/>
          </a:ln>
        </p:spPr>
      </p:pic>
      <p:pic>
        <p:nvPicPr>
          <p:cNvPr id="155" name="Google Shape;155;p13"/>
          <p:cNvPicPr preferRelativeResize="0"/>
          <p:nvPr/>
        </p:nvPicPr>
        <p:blipFill rotWithShape="1">
          <a:blip r:embed="rId4">
            <a:alphaModFix/>
          </a:blip>
          <a:srcRect t="9034" r="902" b="7613"/>
          <a:stretch/>
        </p:blipFill>
        <p:spPr>
          <a:xfrm>
            <a:off x="479474" y="2668292"/>
            <a:ext cx="3660403" cy="1731804"/>
          </a:xfrm>
          <a:prstGeom prst="rect">
            <a:avLst/>
          </a:prstGeom>
          <a:noFill/>
          <a:ln w="38100" cap="sq" cmpd="sng">
            <a:solidFill>
              <a:srgbClr val="000000"/>
            </a:solidFill>
            <a:prstDash val="solid"/>
            <a:miter lim="800000"/>
            <a:headEnd type="none" w="sm" len="sm"/>
            <a:tailEnd type="none" w="sm" len="sm"/>
          </a:ln>
          <a:effectLst>
            <a:outerShdw blurRad="50800" dist="38100" dir="2700000" algn="tl" rotWithShape="0">
              <a:srgbClr val="000000">
                <a:alpha val="41960"/>
              </a:srgbClr>
            </a:outerShdw>
          </a:effectLst>
        </p:spPr>
      </p:pic>
      <p:pic>
        <p:nvPicPr>
          <p:cNvPr id="156" name="Google Shape;156;p13"/>
          <p:cNvPicPr preferRelativeResize="0"/>
          <p:nvPr/>
        </p:nvPicPr>
        <p:blipFill rotWithShape="1">
          <a:blip r:embed="rId5">
            <a:alphaModFix/>
          </a:blip>
          <a:srcRect t="8743" b="5269"/>
          <a:stretch/>
        </p:blipFill>
        <p:spPr>
          <a:xfrm>
            <a:off x="4725914" y="2668292"/>
            <a:ext cx="3575155" cy="1729245"/>
          </a:xfrm>
          <a:prstGeom prst="rect">
            <a:avLst/>
          </a:prstGeom>
          <a:noFill/>
          <a:ln w="38100" cap="sq" cmpd="sng">
            <a:solidFill>
              <a:srgbClr val="000000"/>
            </a:solidFill>
            <a:prstDash val="solid"/>
            <a:miter lim="800000"/>
            <a:headEnd type="none" w="sm" len="sm"/>
            <a:tailEnd type="none" w="sm" len="sm"/>
          </a:ln>
          <a:effectLst>
            <a:outerShdw blurRad="50800" dist="38100" dir="2700000" algn="tl" rotWithShape="0">
              <a:srgbClr val="000000">
                <a:alpha val="41960"/>
              </a:srgbClr>
            </a:outerShdw>
          </a:effectLst>
        </p:spPr>
      </p:pic>
      <p:sp>
        <p:nvSpPr>
          <p:cNvPr id="157" name="Google Shape;157;p13"/>
          <p:cNvSpPr txBox="1"/>
          <p:nvPr/>
        </p:nvSpPr>
        <p:spPr>
          <a:xfrm>
            <a:off x="5958591" y="4872510"/>
            <a:ext cx="3185410" cy="24622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US" sz="1000" b="0" i="0" u="sng" strike="noStrike" cap="none">
                <a:solidFill>
                  <a:srgbClr val="000000"/>
                </a:solidFill>
                <a:latin typeface="Arial"/>
                <a:ea typeface="Arial"/>
                <a:cs typeface="Arial"/>
                <a:sym typeface="Arial"/>
                <a:hlinkClick r:id="rId6">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https://marketingplatform.google.com/about/analytics/</a:t>
            </a:r>
            <a:r>
              <a:rPr lang="en-US" sz="10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158" name="Google Shape;158;p13"/>
          <p:cNvSpPr/>
          <p:nvPr/>
        </p:nvSpPr>
        <p:spPr>
          <a:xfrm>
            <a:off x="930165" y="4103523"/>
            <a:ext cx="570300" cy="252300"/>
          </a:xfrm>
          <a:prstGeom prst="ellipse">
            <a:avLst/>
          </a:prstGeom>
          <a:noFill/>
          <a:ln w="25400" cap="flat" cmpd="sng">
            <a:solidFill>
              <a:srgbClr val="C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159" name="Google Shape;159;p13"/>
          <p:cNvSpPr/>
          <p:nvPr/>
        </p:nvSpPr>
        <p:spPr>
          <a:xfrm>
            <a:off x="6327457" y="3154680"/>
            <a:ext cx="339900" cy="144900"/>
          </a:xfrm>
          <a:prstGeom prst="ellipse">
            <a:avLst/>
          </a:prstGeom>
          <a:noFill/>
          <a:ln w="25400" cap="flat" cmpd="sng">
            <a:solidFill>
              <a:srgbClr val="C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pic>
        <p:nvPicPr>
          <p:cNvPr id="160" name="Google Shape;160;p13" descr="Set up &amp; install Google Analytics on ALL websites (WordPress, Wix, Shopify etc.) Tutorial for Beginners.&#10;&#10;Make a Website in 10 Minutes ➜  https://youtu.be/0VKu7oQHUmI&#10;&#10;Google Analytics is a powerful free tool that tracks your website and marketing performance so you can improve it.&#10;&#10;By the end of this Google Analytics Tutorial, you will have Google Analytics set up and you how to use Google Analytics to see things like:&#10;&#10;- How many people are visiting your website&#10;- If visitors are coming from google, facebook or other sites and&#10;- Which pages of your website are getting the most views.&#10;&#10;Let’s get started!&#10;&#10;Timestamps, click below to skip ahead!&#10;00:00 - Intro&#10;00:38 - Step 1. Create Google Analytics Account&#10;01:57 - Step 2. Install Google Analytics Tracking Code&#10;             02:47 Add Tracking ID to Wix, Weebly, Squarespace &amp; Shopify&#10;             03:25 Add Tracking Code to coded website&#10;             03:38 Add Tracking ID to WordPress&#10;04:50 - Step 3. Test Google Analytics is Working&#10;&#10;Thanks for watching!&#10;SUBSCRIBE for more tutorials&#10;SHARE this video with friends&#10;COMMENT below what video I should do next.&#10;I'll see you in the next video!&#10;&#10;#GoogleAnalyticsTutorialForBeginners #HowToSetUpGoogleAnalytics #GoogleAnalytics" title="How to Set Up Google Analytics - Tutorial for Beginners">
            <a:hlinkClick r:id="rId7"/>
          </p:cNvPr>
          <p:cNvPicPr preferRelativeResize="0"/>
          <p:nvPr/>
        </p:nvPicPr>
        <p:blipFill rotWithShape="1">
          <a:blip r:embed="rId8">
            <a:alphaModFix/>
          </a:blip>
          <a:srcRect/>
          <a:stretch/>
        </p:blipFill>
        <p:spPr>
          <a:xfrm>
            <a:off x="3166150" y="536700"/>
            <a:ext cx="2638922" cy="1979192"/>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0"/>
                                        </p:tgtEl>
                                        <p:attrNameLst>
                                          <p:attrName>style.visibility</p:attrName>
                                        </p:attrNameLst>
                                      </p:cBhvr>
                                      <p:to>
                                        <p:strVal val="visible"/>
                                      </p:to>
                                    </p:set>
                                    <p:animEffect transition="in" filter="fade">
                                      <p:cBhvr>
                                        <p:cTn id="7" dur="1000"/>
                                        <p:tgtEl>
                                          <p:spTgt spid="1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sp>
        <p:nvSpPr>
          <p:cNvPr id="165" name="Google Shape;165;p14"/>
          <p:cNvSpPr/>
          <p:nvPr/>
        </p:nvSpPr>
        <p:spPr>
          <a:xfrm>
            <a:off x="0" y="0"/>
            <a:ext cx="9144000" cy="3843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l" rtl="0">
              <a:lnSpc>
                <a:spcPct val="100000"/>
              </a:lnSpc>
              <a:spcBef>
                <a:spcPts val="0"/>
              </a:spcBef>
              <a:spcAft>
                <a:spcPts val="0"/>
              </a:spcAft>
              <a:buClr>
                <a:schemeClr val="dk1"/>
              </a:buClr>
              <a:buSzPts val="1400"/>
              <a:buFont typeface="Arial"/>
              <a:buNone/>
            </a:pPr>
            <a:r>
              <a:rPr lang="en-US" sz="1600" b="1" i="0" u="none" strike="noStrike" cap="none">
                <a:solidFill>
                  <a:schemeClr val="lt1"/>
                </a:solidFill>
                <a:latin typeface="Calibri"/>
                <a:ea typeface="Calibri"/>
                <a:cs typeface="Calibri"/>
                <a:sym typeface="Calibri"/>
              </a:rPr>
              <a:t>GOOGLE ANALYTICS REPORT</a:t>
            </a:r>
            <a:endParaRPr sz="1400" b="0" i="0" u="none" strike="noStrike" cap="none">
              <a:solidFill>
                <a:srgbClr val="000000"/>
              </a:solidFill>
              <a:latin typeface="Arial"/>
              <a:ea typeface="Arial"/>
              <a:cs typeface="Arial"/>
              <a:sym typeface="Arial"/>
            </a:endParaRPr>
          </a:p>
        </p:txBody>
      </p:sp>
      <p:pic>
        <p:nvPicPr>
          <p:cNvPr id="166" name="Google Shape;166;p14"/>
          <p:cNvPicPr preferRelativeResize="0"/>
          <p:nvPr/>
        </p:nvPicPr>
        <p:blipFill rotWithShape="1">
          <a:blip r:embed="rId3">
            <a:alphaModFix/>
          </a:blip>
          <a:srcRect/>
          <a:stretch/>
        </p:blipFill>
        <p:spPr>
          <a:xfrm>
            <a:off x="1" y="4601523"/>
            <a:ext cx="1609850" cy="541974"/>
          </a:xfrm>
          <a:prstGeom prst="rect">
            <a:avLst/>
          </a:prstGeom>
          <a:noFill/>
          <a:ln>
            <a:noFill/>
          </a:ln>
        </p:spPr>
      </p:pic>
      <p:sp>
        <p:nvSpPr>
          <p:cNvPr id="167" name="Google Shape;167;p14"/>
          <p:cNvSpPr txBox="1"/>
          <p:nvPr/>
        </p:nvSpPr>
        <p:spPr>
          <a:xfrm>
            <a:off x="4390846" y="1271399"/>
            <a:ext cx="4671000" cy="2355000"/>
          </a:xfrm>
          <a:prstGeom prst="rect">
            <a:avLst/>
          </a:prstGeom>
          <a:noFill/>
          <a:ln>
            <a:noFill/>
          </a:ln>
        </p:spPr>
        <p:txBody>
          <a:bodyPr spcFirstLastPara="1" wrap="square" lIns="68575" tIns="68575" rIns="68575" bIns="68575" anchor="t" anchorCtr="0">
            <a:spAutoFit/>
          </a:bodyPr>
          <a:lstStyle/>
          <a:p>
            <a:pPr marL="342900" marR="0" lvl="0" indent="-330200" algn="l" rtl="0">
              <a:lnSpc>
                <a:spcPct val="100000"/>
              </a:lnSpc>
              <a:spcBef>
                <a:spcPts val="0"/>
              </a:spcBef>
              <a:spcAft>
                <a:spcPts val="0"/>
              </a:spcAft>
              <a:buClr>
                <a:srgbClr val="000000"/>
              </a:buClr>
              <a:buSzPts val="1800"/>
              <a:buFont typeface="Calibri"/>
              <a:buAutoNum type="arabicPeriod"/>
            </a:pPr>
            <a:r>
              <a:rPr lang="en-US" sz="1800" b="1" i="0" u="none" strike="noStrike" cap="none">
                <a:solidFill>
                  <a:srgbClr val="202124"/>
                </a:solidFill>
                <a:latin typeface="Calibri"/>
                <a:ea typeface="Calibri"/>
                <a:cs typeface="Calibri"/>
                <a:sym typeface="Calibri"/>
              </a:rPr>
              <a:t>Organization and account links, search</a:t>
            </a:r>
            <a:endParaRPr sz="1800" b="0" i="0" u="none" strike="noStrike" cap="none">
              <a:solidFill>
                <a:srgbClr val="000000"/>
              </a:solidFill>
              <a:latin typeface="Calibri"/>
              <a:ea typeface="Calibri"/>
              <a:cs typeface="Calibri"/>
              <a:sym typeface="Calibri"/>
            </a:endParaRPr>
          </a:p>
          <a:p>
            <a:pPr marL="342900" marR="0" lvl="0" indent="-330200" algn="l" rtl="0">
              <a:lnSpc>
                <a:spcPct val="100000"/>
              </a:lnSpc>
              <a:spcBef>
                <a:spcPts val="0"/>
              </a:spcBef>
              <a:spcAft>
                <a:spcPts val="0"/>
              </a:spcAft>
              <a:buClr>
                <a:srgbClr val="000000"/>
              </a:buClr>
              <a:buSzPts val="1800"/>
              <a:buFont typeface="Calibri"/>
              <a:buAutoNum type="arabicPeriod"/>
            </a:pPr>
            <a:r>
              <a:rPr lang="en-US" sz="1800" b="1" i="0" u="none" strike="noStrike" cap="none">
                <a:solidFill>
                  <a:srgbClr val="202124"/>
                </a:solidFill>
                <a:latin typeface="Calibri"/>
                <a:ea typeface="Calibri"/>
                <a:cs typeface="Calibri"/>
                <a:sym typeface="Calibri"/>
              </a:rPr>
              <a:t>Diagnostics and Google accounts</a:t>
            </a:r>
            <a:endParaRPr sz="1800" b="0" i="0" u="none" strike="noStrike" cap="none">
              <a:solidFill>
                <a:srgbClr val="000000"/>
              </a:solidFill>
              <a:latin typeface="Calibri"/>
              <a:ea typeface="Calibri"/>
              <a:cs typeface="Calibri"/>
              <a:sym typeface="Calibri"/>
            </a:endParaRPr>
          </a:p>
          <a:p>
            <a:pPr marL="342900" marR="0" lvl="0" indent="-330200" algn="l" rtl="0">
              <a:lnSpc>
                <a:spcPct val="100000"/>
              </a:lnSpc>
              <a:spcBef>
                <a:spcPts val="0"/>
              </a:spcBef>
              <a:spcAft>
                <a:spcPts val="0"/>
              </a:spcAft>
              <a:buClr>
                <a:srgbClr val="000000"/>
              </a:buClr>
              <a:buSzPts val="1800"/>
              <a:buFont typeface="Calibri"/>
              <a:buAutoNum type="arabicPeriod"/>
            </a:pPr>
            <a:r>
              <a:rPr lang="en-US" sz="1800" b="1" i="0" u="none" strike="noStrike" cap="none">
                <a:solidFill>
                  <a:srgbClr val="202124"/>
                </a:solidFill>
                <a:latin typeface="Calibri"/>
                <a:ea typeface="Calibri"/>
                <a:cs typeface="Calibri"/>
                <a:sym typeface="Calibri"/>
              </a:rPr>
              <a:t>Report navigation</a:t>
            </a:r>
            <a:endParaRPr sz="1800" b="0" i="0" u="none" strike="noStrike" cap="none">
              <a:solidFill>
                <a:srgbClr val="000000"/>
              </a:solidFill>
              <a:latin typeface="Calibri"/>
              <a:ea typeface="Calibri"/>
              <a:cs typeface="Calibri"/>
              <a:sym typeface="Calibri"/>
            </a:endParaRPr>
          </a:p>
          <a:p>
            <a:pPr marL="342900" marR="0" lvl="0" indent="-330200" algn="l" rtl="0">
              <a:lnSpc>
                <a:spcPct val="100000"/>
              </a:lnSpc>
              <a:spcBef>
                <a:spcPts val="0"/>
              </a:spcBef>
              <a:spcAft>
                <a:spcPts val="0"/>
              </a:spcAft>
              <a:buClr>
                <a:srgbClr val="000000"/>
              </a:buClr>
              <a:buSzPts val="1800"/>
              <a:buFont typeface="Calibri"/>
              <a:buAutoNum type="arabicPeriod"/>
            </a:pPr>
            <a:r>
              <a:rPr lang="en-US" sz="1800" b="1" i="0" u="none" strike="noStrike" cap="none">
                <a:solidFill>
                  <a:srgbClr val="202124"/>
                </a:solidFill>
                <a:latin typeface="Calibri"/>
                <a:ea typeface="Calibri"/>
                <a:cs typeface="Calibri"/>
                <a:sym typeface="Calibri"/>
              </a:rPr>
              <a:t>Action bar</a:t>
            </a:r>
            <a:endParaRPr sz="1800" b="0" i="0" u="none" strike="noStrike" cap="none">
              <a:solidFill>
                <a:srgbClr val="000000"/>
              </a:solidFill>
              <a:latin typeface="Calibri"/>
              <a:ea typeface="Calibri"/>
              <a:cs typeface="Calibri"/>
              <a:sym typeface="Calibri"/>
            </a:endParaRPr>
          </a:p>
          <a:p>
            <a:pPr marL="342900" marR="0" lvl="0" indent="-330200" algn="l" rtl="0">
              <a:lnSpc>
                <a:spcPct val="100000"/>
              </a:lnSpc>
              <a:spcBef>
                <a:spcPts val="0"/>
              </a:spcBef>
              <a:spcAft>
                <a:spcPts val="0"/>
              </a:spcAft>
              <a:buClr>
                <a:srgbClr val="000000"/>
              </a:buClr>
              <a:buSzPts val="1800"/>
              <a:buFont typeface="Calibri"/>
              <a:buAutoNum type="arabicPeriod"/>
            </a:pPr>
            <a:r>
              <a:rPr lang="en-US" sz="1800" b="1" i="0" u="none" strike="noStrike" cap="none">
                <a:solidFill>
                  <a:srgbClr val="202124"/>
                </a:solidFill>
                <a:latin typeface="Calibri"/>
                <a:ea typeface="Calibri"/>
                <a:cs typeface="Calibri"/>
                <a:sym typeface="Calibri"/>
              </a:rPr>
              <a:t>Add segments, set the date range</a:t>
            </a:r>
            <a:endParaRPr sz="1800" b="0" i="0" u="none" strike="noStrike" cap="none">
              <a:solidFill>
                <a:srgbClr val="000000"/>
              </a:solidFill>
              <a:latin typeface="Calibri"/>
              <a:ea typeface="Calibri"/>
              <a:cs typeface="Calibri"/>
              <a:sym typeface="Calibri"/>
            </a:endParaRPr>
          </a:p>
          <a:p>
            <a:pPr marL="342900" marR="0" lvl="0" indent="-330200" algn="l" rtl="0">
              <a:lnSpc>
                <a:spcPct val="100000"/>
              </a:lnSpc>
              <a:spcBef>
                <a:spcPts val="0"/>
              </a:spcBef>
              <a:spcAft>
                <a:spcPts val="0"/>
              </a:spcAft>
              <a:buClr>
                <a:srgbClr val="000000"/>
              </a:buClr>
              <a:buSzPts val="1800"/>
              <a:buFont typeface="Calibri"/>
              <a:buAutoNum type="arabicPeriod"/>
            </a:pPr>
            <a:r>
              <a:rPr lang="en-US" sz="1800" b="1" i="0" u="none" strike="noStrike" cap="none">
                <a:solidFill>
                  <a:srgbClr val="202124"/>
                </a:solidFill>
                <a:latin typeface="Calibri"/>
                <a:ea typeface="Calibri"/>
                <a:cs typeface="Calibri"/>
                <a:sym typeface="Calibri"/>
              </a:rPr>
              <a:t>Report tabs</a:t>
            </a:r>
            <a:endParaRPr sz="1800" b="0" i="0" u="none" strike="noStrike" cap="none">
              <a:solidFill>
                <a:srgbClr val="000000"/>
              </a:solidFill>
              <a:latin typeface="Calibri"/>
              <a:ea typeface="Calibri"/>
              <a:cs typeface="Calibri"/>
              <a:sym typeface="Calibri"/>
            </a:endParaRPr>
          </a:p>
          <a:p>
            <a:pPr marL="342900" marR="0" lvl="0" indent="-330200" algn="l" rtl="0">
              <a:lnSpc>
                <a:spcPct val="100000"/>
              </a:lnSpc>
              <a:spcBef>
                <a:spcPts val="0"/>
              </a:spcBef>
              <a:spcAft>
                <a:spcPts val="0"/>
              </a:spcAft>
              <a:buClr>
                <a:srgbClr val="000000"/>
              </a:buClr>
              <a:buSzPts val="1800"/>
              <a:buFont typeface="Calibri"/>
              <a:buAutoNum type="arabicPeriod"/>
            </a:pPr>
            <a:r>
              <a:rPr lang="en-US" sz="1800" b="1" i="0" u="none" strike="noStrike" cap="none">
                <a:solidFill>
                  <a:srgbClr val="202124"/>
                </a:solidFill>
                <a:latin typeface="Calibri"/>
                <a:ea typeface="Calibri"/>
                <a:cs typeface="Calibri"/>
                <a:sym typeface="Calibri"/>
              </a:rPr>
              <a:t>Graph</a:t>
            </a:r>
            <a:endParaRPr sz="1800" b="0" i="0" u="none" strike="noStrike" cap="none">
              <a:solidFill>
                <a:srgbClr val="000000"/>
              </a:solidFill>
              <a:latin typeface="Calibri"/>
              <a:ea typeface="Calibri"/>
              <a:cs typeface="Calibri"/>
              <a:sym typeface="Calibri"/>
            </a:endParaRPr>
          </a:p>
          <a:p>
            <a:pPr marL="342900" marR="0" lvl="0" indent="-330200" algn="l" rtl="0">
              <a:lnSpc>
                <a:spcPct val="100000"/>
              </a:lnSpc>
              <a:spcBef>
                <a:spcPts val="0"/>
              </a:spcBef>
              <a:spcAft>
                <a:spcPts val="0"/>
              </a:spcAft>
              <a:buClr>
                <a:srgbClr val="000000"/>
              </a:buClr>
              <a:buSzPts val="1800"/>
              <a:buFont typeface="Calibri"/>
              <a:buAutoNum type="arabicPeriod"/>
            </a:pPr>
            <a:r>
              <a:rPr lang="en-US" sz="1800" b="1" i="0" u="none" strike="noStrike" cap="none">
                <a:solidFill>
                  <a:srgbClr val="202124"/>
                </a:solidFill>
                <a:latin typeface="Calibri"/>
                <a:ea typeface="Calibri"/>
                <a:cs typeface="Calibri"/>
                <a:sym typeface="Calibri"/>
              </a:rPr>
              <a:t>Data table</a:t>
            </a:r>
            <a:endParaRPr sz="1800" b="0" i="0" u="none" strike="noStrike" cap="none">
              <a:solidFill>
                <a:srgbClr val="000000"/>
              </a:solidFill>
              <a:latin typeface="Calibri"/>
              <a:ea typeface="Calibri"/>
              <a:cs typeface="Calibri"/>
              <a:sym typeface="Calibri"/>
            </a:endParaRPr>
          </a:p>
        </p:txBody>
      </p:sp>
      <p:pic>
        <p:nvPicPr>
          <p:cNvPr id="168" name="Google Shape;168;p14"/>
          <p:cNvPicPr preferRelativeResize="0"/>
          <p:nvPr/>
        </p:nvPicPr>
        <p:blipFill rotWithShape="1">
          <a:blip r:embed="rId4">
            <a:alphaModFix/>
          </a:blip>
          <a:srcRect/>
          <a:stretch/>
        </p:blipFill>
        <p:spPr>
          <a:xfrm>
            <a:off x="82094" y="400396"/>
            <a:ext cx="4196655" cy="4185030"/>
          </a:xfrm>
          <a:prstGeom prst="rect">
            <a:avLst/>
          </a:prstGeom>
          <a:noFill/>
          <a:ln>
            <a:noFill/>
          </a:ln>
        </p:spPr>
      </p:pic>
      <p:sp>
        <p:nvSpPr>
          <p:cNvPr id="169" name="Google Shape;169;p14"/>
          <p:cNvSpPr txBox="1"/>
          <p:nvPr/>
        </p:nvSpPr>
        <p:spPr>
          <a:xfrm>
            <a:off x="4472940" y="4872510"/>
            <a:ext cx="4865649" cy="24622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US" sz="1000" b="0" i="0" u="sng" strike="noStrike" cap="none">
                <a:solidFill>
                  <a:srgbClr val="000000"/>
                </a:solidFill>
                <a:latin typeface="Arial"/>
                <a:ea typeface="Arial"/>
                <a:cs typeface="Arial"/>
                <a:sym typeface="Arial"/>
                <a:hlinkClick r:id="rId5">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https://support.google.com/analytics/answer/2604608?hl=en&amp;ref_topic=3544906</a:t>
            </a:r>
            <a:r>
              <a:rPr lang="en-US" sz="10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16"/>
          <p:cNvSpPr/>
          <p:nvPr/>
        </p:nvSpPr>
        <p:spPr>
          <a:xfrm>
            <a:off x="0" y="0"/>
            <a:ext cx="9144000" cy="3843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l" rtl="0">
              <a:lnSpc>
                <a:spcPct val="100000"/>
              </a:lnSpc>
              <a:spcBef>
                <a:spcPts val="0"/>
              </a:spcBef>
              <a:spcAft>
                <a:spcPts val="0"/>
              </a:spcAft>
              <a:buClr>
                <a:schemeClr val="dk1"/>
              </a:buClr>
              <a:buSzPts val="1400"/>
              <a:buFont typeface="Arial"/>
              <a:buNone/>
            </a:pPr>
            <a:r>
              <a:rPr lang="en-US" sz="1600" b="1" i="0" u="none" strike="noStrike" cap="none">
                <a:solidFill>
                  <a:schemeClr val="lt1"/>
                </a:solidFill>
                <a:latin typeface="Calibri"/>
                <a:ea typeface="Calibri"/>
                <a:cs typeface="Calibri"/>
                <a:sym typeface="Calibri"/>
              </a:rPr>
              <a:t>GET STARTED WITH HOOTSUITE</a:t>
            </a:r>
            <a:endParaRPr sz="1400" b="0" i="0" u="none" strike="noStrike" cap="none">
              <a:solidFill>
                <a:srgbClr val="000000"/>
              </a:solidFill>
              <a:latin typeface="Arial"/>
              <a:ea typeface="Arial"/>
              <a:cs typeface="Arial"/>
              <a:sym typeface="Arial"/>
            </a:endParaRPr>
          </a:p>
        </p:txBody>
      </p:sp>
      <p:pic>
        <p:nvPicPr>
          <p:cNvPr id="175" name="Google Shape;175;p16"/>
          <p:cNvPicPr preferRelativeResize="0"/>
          <p:nvPr/>
        </p:nvPicPr>
        <p:blipFill rotWithShape="1">
          <a:blip r:embed="rId3">
            <a:alphaModFix/>
          </a:blip>
          <a:srcRect/>
          <a:stretch/>
        </p:blipFill>
        <p:spPr>
          <a:xfrm>
            <a:off x="1" y="4601523"/>
            <a:ext cx="1609850" cy="541974"/>
          </a:xfrm>
          <a:prstGeom prst="rect">
            <a:avLst/>
          </a:prstGeom>
          <a:noFill/>
          <a:ln>
            <a:noFill/>
          </a:ln>
        </p:spPr>
      </p:pic>
      <p:pic>
        <p:nvPicPr>
          <p:cNvPr id="176" name="Google Shape;176;p16"/>
          <p:cNvPicPr preferRelativeResize="0"/>
          <p:nvPr/>
        </p:nvPicPr>
        <p:blipFill rotWithShape="1">
          <a:blip r:embed="rId4">
            <a:alphaModFix/>
          </a:blip>
          <a:srcRect t="8744" b="5268"/>
          <a:stretch/>
        </p:blipFill>
        <p:spPr>
          <a:xfrm>
            <a:off x="286350" y="2636166"/>
            <a:ext cx="4063296" cy="1965352"/>
          </a:xfrm>
          <a:prstGeom prst="rect">
            <a:avLst/>
          </a:prstGeom>
          <a:noFill/>
          <a:ln>
            <a:noFill/>
          </a:ln>
        </p:spPr>
      </p:pic>
      <p:pic>
        <p:nvPicPr>
          <p:cNvPr id="177" name="Google Shape;177;p16"/>
          <p:cNvPicPr preferRelativeResize="0"/>
          <p:nvPr/>
        </p:nvPicPr>
        <p:blipFill rotWithShape="1">
          <a:blip r:embed="rId5">
            <a:alphaModFix/>
          </a:blip>
          <a:srcRect l="3131" t="12094" r="6263" b="7319"/>
          <a:stretch/>
        </p:blipFill>
        <p:spPr>
          <a:xfrm>
            <a:off x="4548421" y="2636166"/>
            <a:ext cx="3928517" cy="1965352"/>
          </a:xfrm>
          <a:prstGeom prst="rect">
            <a:avLst/>
          </a:prstGeom>
          <a:noFill/>
          <a:ln>
            <a:noFill/>
          </a:ln>
        </p:spPr>
      </p:pic>
      <p:pic>
        <p:nvPicPr>
          <p:cNvPr id="178" name="Google Shape;178;p16" descr="New to Hootsuite? Begin exploring the key features of your dashboard: connecting your social media accounts, publishing posts, and monitoring and engaging with your audience. &#10;&#10;Need help? Tweet us @hootsuite_help&#10;&#10;00:00 - Introduction&#10;00:37 - Getting Started&#10;01:25 - Adding Twitter Streams&#10;02:00 - Adding a Twitter Hashtag Search Stream&#10;02:46 - Adding a Social Network&#10;03:28 - Adding a New Board&#10;03:40 - Adding Facebook Streams&#10;04:26 - Account Settings&#10;05:28 - Creating a Post (composer)&#10;06:04 - Adding an Image to a Post&#10;06:42 - Using the Link Shortener &#10;07:19 - Scheduling a Post&#10;07:57 - Using the Planner in Publisher&#10;09:00 - How to Engage with Posts&#10;11:26 - The Hootsuite App Directory &#10;&#10;Check out 'How to Use Hootsuite's Advanced Features in 13 Minutes' https://youtu.be/Hm3daPuNAP4&#10;&#10;Need help? Tweet us @hootsuite_help&#10;&#10;For more Social Media training, visit Hootsuite Academy today:&#10;https://hootsuite.com/education&#10;&#10;SUBSCRIBE to the Hootsuite YouTube channel: &#10;https://www.youtube.com/user/hootsuit...&#10;&#10;Find the Hootsuite Plan that’s right for you:&#10;https://hootsuite.com/plans&#10;&#10;Follow @Hootsuite:&#10;Hootsuite Blog: https://blog.hootsuite.com/&#10;Hootsuite Twitter: https://twitter.com/hootsuite&#10;Hootsuite Facebook: https://www.facebook.com/hootsuite&#10;Hootsuite Instagram: https://www.instagram.com/hootsuite/&#10;&#10;Hootsuite is the world's leading social media management platform with over 15 million users including 800+ of the world's Fortune 1000 companies." title="How to Use Hootsuite in 13 Minutes">
            <a:hlinkClick r:id="rId6"/>
          </p:cNvPr>
          <p:cNvPicPr preferRelativeResize="0"/>
          <p:nvPr/>
        </p:nvPicPr>
        <p:blipFill rotWithShape="1">
          <a:blip r:embed="rId7">
            <a:alphaModFix/>
          </a:blip>
          <a:srcRect/>
          <a:stretch/>
        </p:blipFill>
        <p:spPr>
          <a:xfrm>
            <a:off x="3156125" y="536700"/>
            <a:ext cx="2596088" cy="1947066"/>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8"/>
                                        </p:tgtEl>
                                        <p:attrNameLst>
                                          <p:attrName>style.visibility</p:attrName>
                                        </p:attrNameLst>
                                      </p:cBhvr>
                                      <p:to>
                                        <p:strVal val="visible"/>
                                      </p:to>
                                    </p:set>
                                    <p:animEffect transition="in" filter="fade">
                                      <p:cBhvr>
                                        <p:cTn id="7" dur="1000"/>
                                        <p:tgtEl>
                                          <p:spTgt spid="1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sp>
        <p:nvSpPr>
          <p:cNvPr id="183" name="Google Shape;183;p17"/>
          <p:cNvSpPr/>
          <p:nvPr/>
        </p:nvSpPr>
        <p:spPr>
          <a:xfrm>
            <a:off x="0" y="0"/>
            <a:ext cx="9144000" cy="3843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l" rtl="0">
              <a:lnSpc>
                <a:spcPct val="100000"/>
              </a:lnSpc>
              <a:spcBef>
                <a:spcPts val="0"/>
              </a:spcBef>
              <a:spcAft>
                <a:spcPts val="0"/>
              </a:spcAft>
              <a:buClr>
                <a:schemeClr val="dk1"/>
              </a:buClr>
              <a:buSzPts val="1400"/>
              <a:buFont typeface="Arial"/>
              <a:buNone/>
            </a:pPr>
            <a:r>
              <a:rPr lang="en-US" sz="1600" b="1" i="0" u="none" strike="noStrike" cap="none">
                <a:solidFill>
                  <a:schemeClr val="lt1"/>
                </a:solidFill>
                <a:latin typeface="Calibri"/>
                <a:ea typeface="Calibri"/>
                <a:cs typeface="Calibri"/>
                <a:sym typeface="Calibri"/>
              </a:rPr>
              <a:t>HOOTSUITE ANALYTICS REPORT</a:t>
            </a:r>
            <a:endParaRPr sz="1400" b="0" i="0" u="none" strike="noStrike" cap="none">
              <a:solidFill>
                <a:srgbClr val="000000"/>
              </a:solidFill>
              <a:latin typeface="Arial"/>
              <a:ea typeface="Arial"/>
              <a:cs typeface="Arial"/>
              <a:sym typeface="Arial"/>
            </a:endParaRPr>
          </a:p>
        </p:txBody>
      </p:sp>
      <p:pic>
        <p:nvPicPr>
          <p:cNvPr id="184" name="Google Shape;184;p17"/>
          <p:cNvPicPr preferRelativeResize="0"/>
          <p:nvPr/>
        </p:nvPicPr>
        <p:blipFill rotWithShape="1">
          <a:blip r:embed="rId3">
            <a:alphaModFix/>
          </a:blip>
          <a:srcRect/>
          <a:stretch/>
        </p:blipFill>
        <p:spPr>
          <a:xfrm>
            <a:off x="1" y="4601523"/>
            <a:ext cx="1609850" cy="541974"/>
          </a:xfrm>
          <a:prstGeom prst="rect">
            <a:avLst/>
          </a:prstGeom>
          <a:noFill/>
          <a:ln>
            <a:noFill/>
          </a:ln>
        </p:spPr>
      </p:pic>
      <p:pic>
        <p:nvPicPr>
          <p:cNvPr id="185" name="Google Shape;185;p17" descr="Reports in Hootsuite Analytics are fully customizable collections of analytics data. Each Report has a flexible, interactive interface that lets you drag-and-drop an unlimited number of “tiles”, which are individual displays of a specific metric.  In this video, we'll show you how to use Reports to manage and measure your social media analytics. &#10;&#10;Need help? Tweet us @hootsuite_help&#10;&#10;For more Social Media training, visit Hootsuite Academy today:&#10;https://hootsuite.com/education&#10;&#10;SUBSCRIBE to the Hootsuite YouTube channel: &#10;https://www.youtube.com/user/hootsuit...&#10;&#10;Find the Hootsuite Plan that’s right for you:&#10;https://hootsuite.com/plans&#10;&#10;Follow @Hootsuite:&#10;Hootsuite Blog: https://blog.hootsuite.com/&#10;Hootsuite Twitter: https://twitter.com/hootsuite&#10;Hootsuite Facebook: https://www.facebook.com/hootsuite&#10;Hootsuite Instagram: https://www.instagram.com/hootsuite/&#10;&#10;Hootsuite is the world's leading social media management platform with over 15 million users including 800+ of the world's Fortune 1000 companies." title="How to Use Reports in Hootsuite Analytics">
            <a:hlinkClick r:id="rId4"/>
          </p:cNvPr>
          <p:cNvPicPr preferRelativeResize="0"/>
          <p:nvPr/>
        </p:nvPicPr>
        <p:blipFill rotWithShape="1">
          <a:blip r:embed="rId5">
            <a:alphaModFix/>
          </a:blip>
          <a:srcRect/>
          <a:stretch/>
        </p:blipFill>
        <p:spPr>
          <a:xfrm>
            <a:off x="2286000" y="857250"/>
            <a:ext cx="4572000" cy="34290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5"/>
                                        </p:tgtEl>
                                        <p:attrNameLst>
                                          <p:attrName>style.visibility</p:attrName>
                                        </p:attrNameLst>
                                      </p:cBhvr>
                                      <p:to>
                                        <p:strVal val="visible"/>
                                      </p:to>
                                    </p:set>
                                    <p:animEffect transition="in" filter="fade">
                                      <p:cBhvr>
                                        <p:cTn id="7" dur="1000"/>
                                        <p:tgtEl>
                                          <p:spTgt spid="1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p18"/>
          <p:cNvSpPr txBox="1">
            <a:spLocks noGrp="1"/>
          </p:cNvSpPr>
          <p:nvPr>
            <p:ph type="ctrTitle"/>
          </p:nvPr>
        </p:nvSpPr>
        <p:spPr>
          <a:xfrm>
            <a:off x="1143000" y="1451372"/>
            <a:ext cx="6858000" cy="1790700"/>
          </a:xfrm>
          <a:prstGeom prst="rect">
            <a:avLst/>
          </a:prstGeom>
          <a:noFill/>
          <a:ln>
            <a:noFill/>
          </a:ln>
        </p:spPr>
        <p:txBody>
          <a:bodyPr spcFirstLastPara="1" wrap="square" lIns="68575" tIns="34275" rIns="68575" bIns="34275" anchor="b" anchorCtr="0">
            <a:normAutofit/>
          </a:bodyPr>
          <a:lstStyle/>
          <a:p>
            <a:pPr marL="0" lvl="0" indent="0" algn="l" rtl="0">
              <a:lnSpc>
                <a:spcPct val="90000"/>
              </a:lnSpc>
              <a:spcBef>
                <a:spcPts val="0"/>
              </a:spcBef>
              <a:spcAft>
                <a:spcPts val="0"/>
              </a:spcAft>
              <a:buSzPts val="4500"/>
              <a:buNone/>
            </a:pPr>
            <a:endParaRPr/>
          </a:p>
        </p:txBody>
      </p:sp>
      <p:sp>
        <p:nvSpPr>
          <p:cNvPr id="191" name="Google Shape;191;p18"/>
          <p:cNvSpPr/>
          <p:nvPr/>
        </p:nvSpPr>
        <p:spPr>
          <a:xfrm>
            <a:off x="1440000" y="2254775"/>
            <a:ext cx="6256200" cy="6618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3000"/>
              <a:buFont typeface="Arial"/>
              <a:buNone/>
            </a:pPr>
            <a:r>
              <a:rPr lang="en-US" sz="3000" b="1">
                <a:solidFill>
                  <a:schemeClr val="lt1"/>
                </a:solidFill>
                <a:latin typeface="Calibri"/>
                <a:ea typeface="Calibri"/>
                <a:cs typeface="Calibri"/>
                <a:sym typeface="Calibri"/>
              </a:rPr>
              <a:t>3</a:t>
            </a:r>
            <a:r>
              <a:rPr lang="en-US" sz="3000" b="1" i="0" u="none" strike="noStrike" cap="none">
                <a:solidFill>
                  <a:schemeClr val="lt1"/>
                </a:solidFill>
                <a:latin typeface="Calibri"/>
                <a:ea typeface="Calibri"/>
                <a:cs typeface="Calibri"/>
                <a:sym typeface="Calibri"/>
              </a:rPr>
              <a:t>. PRACTICE</a:t>
            </a:r>
            <a:endParaRPr sz="3000" b="1" i="0" u="none" strike="noStrike" cap="none">
              <a:solidFill>
                <a:schemeClr val="lt1"/>
              </a:solidFill>
              <a:latin typeface="Calibri"/>
              <a:ea typeface="Calibri"/>
              <a:cs typeface="Calibri"/>
              <a:sym typeface="Calibri"/>
            </a:endParaRPr>
          </a:p>
        </p:txBody>
      </p:sp>
      <p:pic>
        <p:nvPicPr>
          <p:cNvPr id="192" name="Google Shape;192;p18"/>
          <p:cNvPicPr preferRelativeResize="0"/>
          <p:nvPr/>
        </p:nvPicPr>
        <p:blipFill rotWithShape="1">
          <a:blip r:embed="rId3">
            <a:alphaModFix/>
          </a:blip>
          <a:srcRect/>
          <a:stretch/>
        </p:blipFill>
        <p:spPr>
          <a:xfrm>
            <a:off x="3657603" y="150694"/>
            <a:ext cx="2485531" cy="836775"/>
          </a:xfrm>
          <a:prstGeom prst="rect">
            <a:avLst/>
          </a:prstGeom>
          <a:noFill/>
          <a:ln>
            <a:noFill/>
          </a:ln>
        </p:spPr>
      </p:pic>
      <p:sp>
        <p:nvSpPr>
          <p:cNvPr id="193" name="Google Shape;193;p18"/>
          <p:cNvSpPr/>
          <p:nvPr/>
        </p:nvSpPr>
        <p:spPr>
          <a:xfrm>
            <a:off x="0" y="5486"/>
            <a:ext cx="768900" cy="51435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sp>
        <p:nvSpPr>
          <p:cNvPr id="198" name="Google Shape;198;p19"/>
          <p:cNvSpPr/>
          <p:nvPr/>
        </p:nvSpPr>
        <p:spPr>
          <a:xfrm>
            <a:off x="0" y="0"/>
            <a:ext cx="9144000" cy="3843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l" rtl="0">
              <a:lnSpc>
                <a:spcPct val="100000"/>
              </a:lnSpc>
              <a:spcBef>
                <a:spcPts val="0"/>
              </a:spcBef>
              <a:spcAft>
                <a:spcPts val="0"/>
              </a:spcAft>
              <a:buClr>
                <a:schemeClr val="dk1"/>
              </a:buClr>
              <a:buSzPts val="1400"/>
              <a:buFont typeface="Arial"/>
              <a:buNone/>
            </a:pPr>
            <a:r>
              <a:rPr lang="en-US" sz="1600" b="1" i="0" u="none" strike="noStrike" cap="none">
                <a:solidFill>
                  <a:schemeClr val="lt1"/>
                </a:solidFill>
                <a:latin typeface="Calibri"/>
                <a:ea typeface="Calibri"/>
                <a:cs typeface="Calibri"/>
                <a:sym typeface="Calibri"/>
              </a:rPr>
              <a:t>PRACTICE</a:t>
            </a:r>
            <a:endParaRPr sz="1600" b="1" i="0" u="none" strike="noStrike" cap="none">
              <a:solidFill>
                <a:schemeClr val="lt1"/>
              </a:solidFill>
              <a:latin typeface="Calibri"/>
              <a:ea typeface="Calibri"/>
              <a:cs typeface="Calibri"/>
              <a:sym typeface="Calibri"/>
            </a:endParaRPr>
          </a:p>
        </p:txBody>
      </p:sp>
      <p:pic>
        <p:nvPicPr>
          <p:cNvPr id="199" name="Google Shape;199;p19"/>
          <p:cNvPicPr preferRelativeResize="0"/>
          <p:nvPr/>
        </p:nvPicPr>
        <p:blipFill rotWithShape="1">
          <a:blip r:embed="rId3">
            <a:alphaModFix/>
          </a:blip>
          <a:srcRect/>
          <a:stretch/>
        </p:blipFill>
        <p:spPr>
          <a:xfrm>
            <a:off x="1" y="4601523"/>
            <a:ext cx="1609850" cy="541974"/>
          </a:xfrm>
          <a:prstGeom prst="rect">
            <a:avLst/>
          </a:prstGeom>
          <a:noFill/>
          <a:ln>
            <a:noFill/>
          </a:ln>
        </p:spPr>
      </p:pic>
      <p:sp>
        <p:nvSpPr>
          <p:cNvPr id="200" name="Google Shape;200;p19"/>
          <p:cNvSpPr txBox="1"/>
          <p:nvPr/>
        </p:nvSpPr>
        <p:spPr>
          <a:xfrm>
            <a:off x="195035" y="496372"/>
            <a:ext cx="8571300" cy="3540300"/>
          </a:xfrm>
          <a:prstGeom prst="rect">
            <a:avLst/>
          </a:prstGeom>
          <a:noFill/>
          <a:ln>
            <a:noFill/>
          </a:ln>
        </p:spPr>
        <p:txBody>
          <a:bodyPr spcFirstLastPara="1" wrap="square" lIns="68575" tIns="68575" rIns="68575" bIns="68575" anchor="t" anchorCtr="0">
            <a:spAutoFit/>
          </a:bodyPr>
          <a:lstStyle/>
          <a:p>
            <a:pPr marL="0" marR="0" lvl="0" indent="0" algn="l" rtl="0">
              <a:lnSpc>
                <a:spcPct val="115000"/>
              </a:lnSpc>
              <a:spcBef>
                <a:spcPts val="0"/>
              </a:spcBef>
              <a:spcAft>
                <a:spcPts val="0"/>
              </a:spcAft>
              <a:buClr>
                <a:srgbClr val="000000"/>
              </a:buClr>
              <a:buSzPts val="1600"/>
              <a:buFont typeface="Arial"/>
              <a:buNone/>
            </a:pPr>
            <a:r>
              <a:rPr lang="en-US" sz="1600" b="1" i="0" u="none" strike="noStrike" cap="none">
                <a:solidFill>
                  <a:srgbClr val="353535"/>
                </a:solidFill>
                <a:latin typeface="Calibri"/>
                <a:ea typeface="Calibri"/>
                <a:cs typeface="Calibri"/>
                <a:sym typeface="Calibri"/>
              </a:rPr>
              <a:t>Create your own website or blog</a:t>
            </a:r>
            <a:endParaRPr sz="1600" b="0" i="0" u="none" strike="noStrike" cap="none">
              <a:solidFill>
                <a:srgbClr val="000000"/>
              </a:solidFill>
              <a:latin typeface="Calibri"/>
              <a:ea typeface="Calibri"/>
              <a:cs typeface="Calibri"/>
              <a:sym typeface="Calibri"/>
            </a:endParaRPr>
          </a:p>
          <a:p>
            <a:pPr marL="0" marR="0" lvl="0" indent="0" algn="l" rtl="0">
              <a:lnSpc>
                <a:spcPct val="115000"/>
              </a:lnSpc>
              <a:spcBef>
                <a:spcPts val="0"/>
              </a:spcBef>
              <a:spcAft>
                <a:spcPts val="0"/>
              </a:spcAft>
              <a:buClr>
                <a:srgbClr val="000000"/>
              </a:buClr>
              <a:buSzPts val="1200"/>
              <a:buFont typeface="Arial"/>
              <a:buNone/>
            </a:pPr>
            <a:r>
              <a:rPr lang="en-US" sz="1200" b="0" i="0" u="none" strike="noStrike" cap="none">
                <a:solidFill>
                  <a:srgbClr val="252525"/>
                </a:solidFill>
                <a:latin typeface="Calibri"/>
                <a:ea typeface="Calibri"/>
                <a:cs typeface="Calibri"/>
                <a:sym typeface="Calibri"/>
              </a:rPr>
              <a:t>You can quickly create a blog on blogger.com, wordpress, Wix and implement Google Analytics. You will have to figure out a way to get traffic to your site/blog. You can start blogging about your journey of Google Analytics and drive traffic from search engines, your friends, your LinkedIn network, Facebook network etc. This blog/site will give you a chance to learn from your own site and data.</a:t>
            </a:r>
            <a:endParaRPr sz="1200" b="0" i="0" u="none" strike="noStrike" cap="none">
              <a:solidFill>
                <a:srgbClr val="000000"/>
              </a:solidFill>
              <a:latin typeface="Calibri"/>
              <a:ea typeface="Calibri"/>
              <a:cs typeface="Calibri"/>
              <a:sym typeface="Calibri"/>
            </a:endParaRPr>
          </a:p>
          <a:p>
            <a:pPr marL="0" marR="0" lvl="0" indent="0" algn="l" rtl="0">
              <a:lnSpc>
                <a:spcPct val="115000"/>
              </a:lnSpc>
              <a:spcBef>
                <a:spcPts val="0"/>
              </a:spcBef>
              <a:spcAft>
                <a:spcPts val="0"/>
              </a:spcAft>
              <a:buClr>
                <a:srgbClr val="000000"/>
              </a:buClr>
              <a:buSzPts val="1400"/>
              <a:buFont typeface="Arial"/>
              <a:buNone/>
            </a:pPr>
            <a:endParaRPr sz="1400" b="0" i="0" u="none" strike="noStrike" cap="none">
              <a:solidFill>
                <a:srgbClr val="252525"/>
              </a:solidFill>
              <a:latin typeface="Calibri"/>
              <a:ea typeface="Calibri"/>
              <a:cs typeface="Calibri"/>
              <a:sym typeface="Calibri"/>
            </a:endParaRPr>
          </a:p>
          <a:p>
            <a:pPr marL="0" marR="0" lvl="0" indent="0" algn="l" rtl="0">
              <a:lnSpc>
                <a:spcPct val="115000"/>
              </a:lnSpc>
              <a:spcBef>
                <a:spcPts val="0"/>
              </a:spcBef>
              <a:spcAft>
                <a:spcPts val="0"/>
              </a:spcAft>
              <a:buClr>
                <a:srgbClr val="000000"/>
              </a:buClr>
              <a:buSzPts val="1600"/>
              <a:buFont typeface="Arial"/>
              <a:buNone/>
            </a:pPr>
            <a:r>
              <a:rPr lang="en-US" sz="1600" b="1" i="0" u="none" strike="noStrike" cap="none">
                <a:solidFill>
                  <a:srgbClr val="252525"/>
                </a:solidFill>
                <a:latin typeface="Calibri"/>
                <a:ea typeface="Calibri"/>
                <a:cs typeface="Calibri"/>
                <a:sym typeface="Calibri"/>
              </a:rPr>
              <a:t>Create your own Google Analytics report by including these categories:</a:t>
            </a:r>
            <a:endParaRPr sz="1600" b="0" i="0" u="none" strike="noStrike" cap="none">
              <a:solidFill>
                <a:srgbClr val="000000"/>
              </a:solidFill>
              <a:latin typeface="Calibri"/>
              <a:ea typeface="Calibri"/>
              <a:cs typeface="Calibri"/>
              <a:sym typeface="Calibri"/>
            </a:endParaRPr>
          </a:p>
          <a:p>
            <a:pPr marL="342900" marR="0" lvl="0" indent="-330200" algn="l" rtl="0">
              <a:lnSpc>
                <a:spcPct val="115000"/>
              </a:lnSpc>
              <a:spcBef>
                <a:spcPts val="0"/>
              </a:spcBef>
              <a:spcAft>
                <a:spcPts val="0"/>
              </a:spcAft>
              <a:buClr>
                <a:srgbClr val="000000"/>
              </a:buClr>
              <a:buSzPts val="1200"/>
              <a:buFont typeface="Calibri"/>
              <a:buAutoNum type="arabicPeriod"/>
            </a:pPr>
            <a:r>
              <a:rPr lang="en-US" sz="1200" b="0" i="0" u="none" strike="noStrike" cap="none">
                <a:solidFill>
                  <a:schemeClr val="dk1"/>
                </a:solidFill>
                <a:latin typeface="Calibri"/>
                <a:ea typeface="Calibri"/>
                <a:cs typeface="Calibri"/>
                <a:sym typeface="Calibri"/>
              </a:rPr>
              <a:t># of Total Visitors</a:t>
            </a:r>
            <a:endParaRPr sz="1200" b="0" i="0" u="none" strike="noStrike" cap="none">
              <a:solidFill>
                <a:srgbClr val="000000"/>
              </a:solidFill>
              <a:latin typeface="Calibri"/>
              <a:ea typeface="Calibri"/>
              <a:cs typeface="Calibri"/>
              <a:sym typeface="Calibri"/>
            </a:endParaRPr>
          </a:p>
          <a:p>
            <a:pPr marL="342900" marR="0" lvl="0" indent="-330200" algn="l" rtl="0">
              <a:lnSpc>
                <a:spcPct val="115000"/>
              </a:lnSpc>
              <a:spcBef>
                <a:spcPts val="0"/>
              </a:spcBef>
              <a:spcAft>
                <a:spcPts val="0"/>
              </a:spcAft>
              <a:buClr>
                <a:srgbClr val="000000"/>
              </a:buClr>
              <a:buSzPts val="1200"/>
              <a:buFont typeface="Calibri"/>
              <a:buAutoNum type="arabicPeriod"/>
            </a:pPr>
            <a:r>
              <a:rPr lang="en-US" sz="1200" b="0" i="0" u="none" strike="noStrike" cap="none">
                <a:solidFill>
                  <a:schemeClr val="dk1"/>
                </a:solidFill>
                <a:latin typeface="Calibri"/>
                <a:ea typeface="Calibri"/>
                <a:cs typeface="Calibri"/>
                <a:sym typeface="Calibri"/>
              </a:rPr>
              <a:t># of New Visitors</a:t>
            </a:r>
            <a:endParaRPr sz="1200" b="0" i="0" u="none" strike="noStrike" cap="none">
              <a:solidFill>
                <a:srgbClr val="000000"/>
              </a:solidFill>
              <a:latin typeface="Calibri"/>
              <a:ea typeface="Calibri"/>
              <a:cs typeface="Calibri"/>
              <a:sym typeface="Calibri"/>
            </a:endParaRPr>
          </a:p>
          <a:p>
            <a:pPr marL="342900" marR="0" lvl="0" indent="-330200" algn="l" rtl="0">
              <a:lnSpc>
                <a:spcPct val="115000"/>
              </a:lnSpc>
              <a:spcBef>
                <a:spcPts val="0"/>
              </a:spcBef>
              <a:spcAft>
                <a:spcPts val="0"/>
              </a:spcAft>
              <a:buClr>
                <a:srgbClr val="000000"/>
              </a:buClr>
              <a:buSzPts val="1200"/>
              <a:buFont typeface="Calibri"/>
              <a:buAutoNum type="arabicPeriod"/>
            </a:pPr>
            <a:r>
              <a:rPr lang="en-US" sz="1200" b="0" i="0" u="none" strike="noStrike" cap="none">
                <a:solidFill>
                  <a:schemeClr val="dk1"/>
                </a:solidFill>
                <a:latin typeface="Calibri"/>
                <a:ea typeface="Calibri"/>
                <a:cs typeface="Calibri"/>
                <a:sym typeface="Calibri"/>
              </a:rPr>
              <a:t># of Returning Visitors</a:t>
            </a:r>
            <a:endParaRPr sz="1200" b="0" i="0" u="none" strike="noStrike" cap="none">
              <a:solidFill>
                <a:srgbClr val="000000"/>
              </a:solidFill>
              <a:latin typeface="Calibri"/>
              <a:ea typeface="Calibri"/>
              <a:cs typeface="Calibri"/>
              <a:sym typeface="Calibri"/>
            </a:endParaRPr>
          </a:p>
          <a:p>
            <a:pPr marL="342900" marR="0" lvl="0" indent="-330200" algn="l" rtl="0">
              <a:lnSpc>
                <a:spcPct val="115000"/>
              </a:lnSpc>
              <a:spcBef>
                <a:spcPts val="0"/>
              </a:spcBef>
              <a:spcAft>
                <a:spcPts val="0"/>
              </a:spcAft>
              <a:buClr>
                <a:srgbClr val="000000"/>
              </a:buClr>
              <a:buSzPts val="1200"/>
              <a:buFont typeface="Calibri"/>
              <a:buAutoNum type="arabicPeriod"/>
            </a:pPr>
            <a:r>
              <a:rPr lang="en-US" sz="1200" b="0" i="0" u="none" strike="noStrike" cap="none">
                <a:solidFill>
                  <a:schemeClr val="dk1"/>
                </a:solidFill>
                <a:latin typeface="Calibri"/>
                <a:ea typeface="Calibri"/>
                <a:cs typeface="Calibri"/>
                <a:sym typeface="Calibri"/>
              </a:rPr>
              <a:t>Ave. Page Views per Visit</a:t>
            </a:r>
            <a:endParaRPr sz="1200" b="0" i="0" u="none" strike="noStrike" cap="none">
              <a:solidFill>
                <a:srgbClr val="000000"/>
              </a:solidFill>
              <a:latin typeface="Calibri"/>
              <a:ea typeface="Calibri"/>
              <a:cs typeface="Calibri"/>
              <a:sym typeface="Calibri"/>
            </a:endParaRPr>
          </a:p>
          <a:p>
            <a:pPr marL="342900" marR="0" lvl="0" indent="-330200" algn="l" rtl="0">
              <a:lnSpc>
                <a:spcPct val="115000"/>
              </a:lnSpc>
              <a:spcBef>
                <a:spcPts val="0"/>
              </a:spcBef>
              <a:spcAft>
                <a:spcPts val="0"/>
              </a:spcAft>
              <a:buClr>
                <a:srgbClr val="000000"/>
              </a:buClr>
              <a:buSzPts val="1200"/>
              <a:buFont typeface="Calibri"/>
              <a:buAutoNum type="arabicPeriod"/>
            </a:pPr>
            <a:r>
              <a:rPr lang="en-US" sz="1200" b="0" i="0" u="none" strike="noStrike" cap="none">
                <a:solidFill>
                  <a:schemeClr val="dk1"/>
                </a:solidFill>
                <a:latin typeface="Calibri"/>
                <a:ea typeface="Calibri"/>
                <a:cs typeface="Calibri"/>
                <a:sym typeface="Calibri"/>
              </a:rPr>
              <a:t>Ave. Time on Site</a:t>
            </a:r>
            <a:endParaRPr sz="1200" b="0" i="0" u="none" strike="noStrike" cap="none">
              <a:solidFill>
                <a:srgbClr val="000000"/>
              </a:solidFill>
              <a:latin typeface="Calibri"/>
              <a:ea typeface="Calibri"/>
              <a:cs typeface="Calibri"/>
              <a:sym typeface="Calibri"/>
            </a:endParaRPr>
          </a:p>
          <a:p>
            <a:pPr marL="342900" marR="0" lvl="0" indent="-330200" algn="l" rtl="0">
              <a:lnSpc>
                <a:spcPct val="115000"/>
              </a:lnSpc>
              <a:spcBef>
                <a:spcPts val="0"/>
              </a:spcBef>
              <a:spcAft>
                <a:spcPts val="0"/>
              </a:spcAft>
              <a:buClr>
                <a:srgbClr val="000000"/>
              </a:buClr>
              <a:buSzPts val="1200"/>
              <a:buFont typeface="Calibri"/>
              <a:buAutoNum type="arabicPeriod"/>
            </a:pPr>
            <a:r>
              <a:rPr lang="en-US" sz="1200" b="0" i="0" u="none" strike="noStrike" cap="none">
                <a:solidFill>
                  <a:schemeClr val="dk1"/>
                </a:solidFill>
                <a:latin typeface="Calibri"/>
                <a:ea typeface="Calibri"/>
                <a:cs typeface="Calibri"/>
                <a:sym typeface="Calibri"/>
              </a:rPr>
              <a:t>Bounce Rate</a:t>
            </a:r>
            <a:endParaRPr sz="1200" b="0" i="0" u="none" strike="noStrike" cap="none">
              <a:solidFill>
                <a:srgbClr val="000000"/>
              </a:solidFill>
              <a:latin typeface="Calibri"/>
              <a:ea typeface="Calibri"/>
              <a:cs typeface="Calibri"/>
              <a:sym typeface="Calibri"/>
            </a:endParaRPr>
          </a:p>
          <a:p>
            <a:pPr marL="342900" marR="0" lvl="0" indent="-330200" algn="l" rtl="0">
              <a:lnSpc>
                <a:spcPct val="115000"/>
              </a:lnSpc>
              <a:spcBef>
                <a:spcPts val="0"/>
              </a:spcBef>
              <a:spcAft>
                <a:spcPts val="0"/>
              </a:spcAft>
              <a:buClr>
                <a:srgbClr val="000000"/>
              </a:buClr>
              <a:buSzPts val="1200"/>
              <a:buFont typeface="Calibri"/>
              <a:buAutoNum type="arabicPeriod"/>
            </a:pPr>
            <a:r>
              <a:rPr lang="en-US" sz="1200" b="0" i="0" u="none" strike="noStrike" cap="none">
                <a:solidFill>
                  <a:schemeClr val="dk1"/>
                </a:solidFill>
                <a:latin typeface="Calibri"/>
                <a:ea typeface="Calibri"/>
                <a:cs typeface="Calibri"/>
                <a:sym typeface="Calibri"/>
              </a:rPr>
              <a:t>Traffic Sources</a:t>
            </a:r>
            <a:endParaRPr sz="1200" b="0" i="0" u="none" strike="noStrike" cap="none">
              <a:solidFill>
                <a:srgbClr val="000000"/>
              </a:solidFill>
              <a:latin typeface="Calibri"/>
              <a:ea typeface="Calibri"/>
              <a:cs typeface="Calibri"/>
              <a:sym typeface="Calibri"/>
            </a:endParaRPr>
          </a:p>
          <a:p>
            <a:pPr marL="0" marR="0" lvl="0" indent="0" algn="l" rtl="0">
              <a:lnSpc>
                <a:spcPct val="115000"/>
              </a:lnSpc>
              <a:spcBef>
                <a:spcPts val="0"/>
              </a:spcBef>
              <a:spcAft>
                <a:spcPts val="0"/>
              </a:spcAft>
              <a:buClr>
                <a:srgbClr val="000000"/>
              </a:buClr>
              <a:buSzPts val="1400"/>
              <a:buFont typeface="Arial"/>
              <a:buNone/>
            </a:pPr>
            <a:endParaRPr sz="1400" b="0" i="0" u="none" strike="noStrike" cap="none">
              <a:solidFill>
                <a:srgbClr val="252525"/>
              </a:solidFill>
              <a:latin typeface="Calibri"/>
              <a:ea typeface="Calibri"/>
              <a:cs typeface="Calibri"/>
              <a:sym typeface="Calibri"/>
            </a:endParaRPr>
          </a:p>
          <a:p>
            <a:pPr marL="0" marR="0" lvl="0" indent="0" algn="l" rtl="0">
              <a:lnSpc>
                <a:spcPct val="115000"/>
              </a:lnSpc>
              <a:spcBef>
                <a:spcPts val="0"/>
              </a:spcBef>
              <a:spcAft>
                <a:spcPts val="0"/>
              </a:spcAft>
              <a:buClr>
                <a:srgbClr val="000000"/>
              </a:buClr>
              <a:buSzPts val="1400"/>
              <a:buFont typeface="Arial"/>
              <a:buNone/>
            </a:pPr>
            <a:endParaRPr sz="1400" b="0" i="0" u="none" strike="noStrike" cap="none">
              <a:solidFill>
                <a:srgbClr val="252525"/>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Google Shape;205;p20"/>
          <p:cNvSpPr/>
          <p:nvPr/>
        </p:nvSpPr>
        <p:spPr>
          <a:xfrm>
            <a:off x="0" y="0"/>
            <a:ext cx="9144000" cy="3843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l" rtl="0">
              <a:lnSpc>
                <a:spcPct val="100000"/>
              </a:lnSpc>
              <a:spcBef>
                <a:spcPts val="0"/>
              </a:spcBef>
              <a:spcAft>
                <a:spcPts val="0"/>
              </a:spcAft>
              <a:buClr>
                <a:schemeClr val="dk1"/>
              </a:buClr>
              <a:buSzPts val="1400"/>
              <a:buFont typeface="Arial"/>
              <a:buNone/>
            </a:pPr>
            <a:r>
              <a:rPr lang="en-US" sz="1600" b="1" i="0" u="none" strike="noStrike" cap="none">
                <a:solidFill>
                  <a:schemeClr val="lt1"/>
                </a:solidFill>
                <a:latin typeface="Calibri"/>
                <a:ea typeface="Calibri"/>
                <a:cs typeface="Calibri"/>
                <a:sym typeface="Calibri"/>
              </a:rPr>
              <a:t>PRACTICE</a:t>
            </a:r>
            <a:endParaRPr sz="1600" b="1" i="0" u="none" strike="noStrike" cap="none">
              <a:solidFill>
                <a:schemeClr val="lt1"/>
              </a:solidFill>
              <a:latin typeface="Calibri"/>
              <a:ea typeface="Calibri"/>
              <a:cs typeface="Calibri"/>
              <a:sym typeface="Calibri"/>
            </a:endParaRPr>
          </a:p>
        </p:txBody>
      </p:sp>
      <p:pic>
        <p:nvPicPr>
          <p:cNvPr id="206" name="Google Shape;206;p20"/>
          <p:cNvPicPr preferRelativeResize="0"/>
          <p:nvPr/>
        </p:nvPicPr>
        <p:blipFill rotWithShape="1">
          <a:blip r:embed="rId3">
            <a:alphaModFix/>
          </a:blip>
          <a:srcRect/>
          <a:stretch/>
        </p:blipFill>
        <p:spPr>
          <a:xfrm>
            <a:off x="1" y="4601523"/>
            <a:ext cx="1609850" cy="541974"/>
          </a:xfrm>
          <a:prstGeom prst="rect">
            <a:avLst/>
          </a:prstGeom>
          <a:noFill/>
          <a:ln>
            <a:noFill/>
          </a:ln>
        </p:spPr>
      </p:pic>
      <p:sp>
        <p:nvSpPr>
          <p:cNvPr id="207" name="Google Shape;207;p20"/>
          <p:cNvSpPr txBox="1"/>
          <p:nvPr/>
        </p:nvSpPr>
        <p:spPr>
          <a:xfrm>
            <a:off x="195035" y="496372"/>
            <a:ext cx="8571300" cy="3292500"/>
          </a:xfrm>
          <a:prstGeom prst="rect">
            <a:avLst/>
          </a:prstGeom>
          <a:noFill/>
          <a:ln>
            <a:noFill/>
          </a:ln>
        </p:spPr>
        <p:txBody>
          <a:bodyPr spcFirstLastPara="1" wrap="square" lIns="68575" tIns="68575" rIns="68575" bIns="68575" anchor="t" anchorCtr="0">
            <a:spAutoFit/>
          </a:bodyPr>
          <a:lstStyle/>
          <a:p>
            <a:pPr marL="0" marR="0" lvl="0" indent="0" algn="l" rtl="0">
              <a:lnSpc>
                <a:spcPct val="115000"/>
              </a:lnSpc>
              <a:spcBef>
                <a:spcPts val="0"/>
              </a:spcBef>
              <a:spcAft>
                <a:spcPts val="0"/>
              </a:spcAft>
              <a:buClr>
                <a:srgbClr val="000000"/>
              </a:buClr>
              <a:buSzPts val="1600"/>
              <a:buFont typeface="Arial"/>
              <a:buNone/>
            </a:pPr>
            <a:r>
              <a:rPr lang="en-US" sz="1600" b="1" i="0" u="none" strike="noStrike" cap="none">
                <a:solidFill>
                  <a:srgbClr val="353535"/>
                </a:solidFill>
                <a:latin typeface="Calibri"/>
                <a:ea typeface="Calibri"/>
                <a:cs typeface="Calibri"/>
                <a:sym typeface="Calibri"/>
              </a:rPr>
              <a:t>Create your own social media business account</a:t>
            </a:r>
            <a:endParaRPr sz="1600" b="0" i="0" u="none" strike="noStrike" cap="none">
              <a:solidFill>
                <a:srgbClr val="000000"/>
              </a:solidFill>
              <a:latin typeface="Calibri"/>
              <a:ea typeface="Calibri"/>
              <a:cs typeface="Calibri"/>
              <a:sym typeface="Calibri"/>
            </a:endParaRPr>
          </a:p>
          <a:p>
            <a:pPr marL="0" marR="0" lvl="0" indent="0" algn="l" rtl="0">
              <a:lnSpc>
                <a:spcPct val="115000"/>
              </a:lnSpc>
              <a:spcBef>
                <a:spcPts val="0"/>
              </a:spcBef>
              <a:spcAft>
                <a:spcPts val="0"/>
              </a:spcAft>
              <a:buClr>
                <a:srgbClr val="000000"/>
              </a:buClr>
              <a:buSzPts val="1200"/>
              <a:buFont typeface="Arial"/>
              <a:buNone/>
            </a:pPr>
            <a:r>
              <a:rPr lang="en-US" sz="1200" b="0" i="0" u="none" strike="noStrike" cap="none">
                <a:solidFill>
                  <a:srgbClr val="252525"/>
                </a:solidFill>
                <a:latin typeface="Calibri"/>
                <a:ea typeface="Calibri"/>
                <a:cs typeface="Calibri"/>
                <a:sym typeface="Calibri"/>
              </a:rPr>
              <a:t>You can quickly create social media account for your business (Facebook fanpage, Twitter, Instagram) and connect using Hootsuite as social media management tools. You will have to figure out a way to increase awareness and engagement of your social media presence. </a:t>
            </a:r>
            <a:endParaRPr sz="1200" b="0" i="0" u="none" strike="noStrike" cap="none">
              <a:solidFill>
                <a:srgbClr val="000000"/>
              </a:solidFill>
              <a:latin typeface="Calibri"/>
              <a:ea typeface="Calibri"/>
              <a:cs typeface="Calibri"/>
              <a:sym typeface="Calibri"/>
            </a:endParaRPr>
          </a:p>
          <a:p>
            <a:pPr marL="0" marR="0" lvl="0" indent="0" algn="l" rtl="0">
              <a:lnSpc>
                <a:spcPct val="115000"/>
              </a:lnSpc>
              <a:spcBef>
                <a:spcPts val="0"/>
              </a:spcBef>
              <a:spcAft>
                <a:spcPts val="0"/>
              </a:spcAft>
              <a:buClr>
                <a:srgbClr val="000000"/>
              </a:buClr>
              <a:buSzPts val="1400"/>
              <a:buFont typeface="Arial"/>
              <a:buNone/>
            </a:pPr>
            <a:endParaRPr sz="1400" b="0" i="0" u="none" strike="noStrike" cap="none">
              <a:solidFill>
                <a:srgbClr val="252525"/>
              </a:solidFill>
              <a:latin typeface="Calibri"/>
              <a:ea typeface="Calibri"/>
              <a:cs typeface="Calibri"/>
              <a:sym typeface="Calibri"/>
            </a:endParaRPr>
          </a:p>
          <a:p>
            <a:pPr marL="0" marR="0" lvl="0" indent="0" algn="l" rtl="0">
              <a:lnSpc>
                <a:spcPct val="115000"/>
              </a:lnSpc>
              <a:spcBef>
                <a:spcPts val="0"/>
              </a:spcBef>
              <a:spcAft>
                <a:spcPts val="0"/>
              </a:spcAft>
              <a:buClr>
                <a:srgbClr val="000000"/>
              </a:buClr>
              <a:buSzPts val="1600"/>
              <a:buFont typeface="Arial"/>
              <a:buNone/>
            </a:pPr>
            <a:r>
              <a:rPr lang="en-US" sz="1600" b="1" i="0" u="none" strike="noStrike" cap="none">
                <a:solidFill>
                  <a:srgbClr val="252525"/>
                </a:solidFill>
                <a:latin typeface="Calibri"/>
                <a:ea typeface="Calibri"/>
                <a:cs typeface="Calibri"/>
                <a:sym typeface="Calibri"/>
              </a:rPr>
              <a:t>Create your own Hootsuite analytics report by including these categories:</a:t>
            </a:r>
            <a:endParaRPr sz="1600" b="0" i="0" u="none" strike="noStrike" cap="none">
              <a:solidFill>
                <a:srgbClr val="000000"/>
              </a:solidFill>
              <a:latin typeface="Calibri"/>
              <a:ea typeface="Calibri"/>
              <a:cs typeface="Calibri"/>
              <a:sym typeface="Calibri"/>
            </a:endParaRPr>
          </a:p>
          <a:p>
            <a:pPr marL="0" marR="0" lvl="0" indent="0" algn="l" rtl="0">
              <a:lnSpc>
                <a:spcPct val="115000"/>
              </a:lnSpc>
              <a:spcBef>
                <a:spcPts val="0"/>
              </a:spcBef>
              <a:spcAft>
                <a:spcPts val="0"/>
              </a:spcAft>
              <a:buClr>
                <a:srgbClr val="000000"/>
              </a:buClr>
              <a:buSzPts val="1200"/>
              <a:buFont typeface="Arial"/>
              <a:buNone/>
            </a:pPr>
            <a:r>
              <a:rPr lang="en-US" sz="1200" b="0" i="0" u="sng" strike="noStrike" cap="none">
                <a:solidFill>
                  <a:srgbClr val="162020"/>
                </a:solidFill>
                <a:latin typeface="Calibri"/>
                <a:ea typeface="Calibri"/>
                <a:cs typeface="Calibri"/>
                <a:sym typeface="Calibri"/>
              </a:rPr>
              <a:t>Awareness:</a:t>
            </a:r>
            <a:endParaRPr sz="1200" b="0" i="0" u="none" strike="noStrike" cap="none">
              <a:solidFill>
                <a:srgbClr val="000000"/>
              </a:solidFill>
              <a:latin typeface="Calibri"/>
              <a:ea typeface="Calibri"/>
              <a:cs typeface="Calibri"/>
              <a:sym typeface="Calibri"/>
            </a:endParaRPr>
          </a:p>
          <a:p>
            <a:pPr marL="285750" marR="0" lvl="0" indent="-273050" algn="l" rtl="0">
              <a:lnSpc>
                <a:spcPct val="115000"/>
              </a:lnSpc>
              <a:spcBef>
                <a:spcPts val="0"/>
              </a:spcBef>
              <a:spcAft>
                <a:spcPts val="0"/>
              </a:spcAft>
              <a:buClr>
                <a:srgbClr val="000000"/>
              </a:buClr>
              <a:buSzPts val="1200"/>
              <a:buFont typeface="Calibri"/>
              <a:buChar char="•"/>
            </a:pPr>
            <a:r>
              <a:rPr lang="en-US" sz="1200" b="0" i="0" u="none" strike="noStrike" cap="none">
                <a:solidFill>
                  <a:srgbClr val="162020"/>
                </a:solidFill>
                <a:latin typeface="Calibri"/>
                <a:ea typeface="Calibri"/>
                <a:cs typeface="Calibri"/>
                <a:sym typeface="Calibri"/>
              </a:rPr>
              <a:t>Impressions are how many times a post shows up in someone’s timeline</a:t>
            </a:r>
            <a:endParaRPr sz="1200" b="0" i="0" u="none" strike="noStrike" cap="none">
              <a:solidFill>
                <a:srgbClr val="000000"/>
              </a:solidFill>
              <a:latin typeface="Calibri"/>
              <a:ea typeface="Calibri"/>
              <a:cs typeface="Calibri"/>
              <a:sym typeface="Calibri"/>
            </a:endParaRPr>
          </a:p>
          <a:p>
            <a:pPr marL="285750" marR="0" lvl="0" indent="-273050" algn="l" rtl="0">
              <a:lnSpc>
                <a:spcPct val="115000"/>
              </a:lnSpc>
              <a:spcBef>
                <a:spcPts val="0"/>
              </a:spcBef>
              <a:spcAft>
                <a:spcPts val="0"/>
              </a:spcAft>
              <a:buClr>
                <a:srgbClr val="000000"/>
              </a:buClr>
              <a:buSzPts val="1200"/>
              <a:buFont typeface="Calibri"/>
              <a:buChar char="•"/>
            </a:pPr>
            <a:r>
              <a:rPr lang="en-US" sz="1200" b="0" i="0" u="none" strike="noStrike" cap="none">
                <a:solidFill>
                  <a:srgbClr val="162020"/>
                </a:solidFill>
                <a:latin typeface="Calibri"/>
                <a:ea typeface="Calibri"/>
                <a:cs typeface="Calibri"/>
                <a:sym typeface="Calibri"/>
              </a:rPr>
              <a:t>Reach is the potential unique viewers a post could have (usually your follower count plus accounts that shared the post’s follower counts).</a:t>
            </a:r>
            <a:endParaRPr sz="1200" b="0" i="0" u="none" strike="noStrike" cap="none">
              <a:solidFill>
                <a:srgbClr val="000000"/>
              </a:solidFill>
              <a:latin typeface="Calibri"/>
              <a:ea typeface="Calibri"/>
              <a:cs typeface="Calibri"/>
              <a:sym typeface="Calibri"/>
            </a:endParaRPr>
          </a:p>
          <a:p>
            <a:pPr marL="0" marR="0" lvl="0" indent="0" algn="l" rtl="0">
              <a:lnSpc>
                <a:spcPct val="115000"/>
              </a:lnSpc>
              <a:spcBef>
                <a:spcPts val="0"/>
              </a:spcBef>
              <a:spcAft>
                <a:spcPts val="0"/>
              </a:spcAft>
              <a:buClr>
                <a:srgbClr val="000000"/>
              </a:buClr>
              <a:buSzPts val="1200"/>
              <a:buFont typeface="Arial"/>
              <a:buNone/>
            </a:pPr>
            <a:r>
              <a:rPr lang="en-US" sz="1200" b="0" i="0" u="sng" strike="noStrike" cap="none">
                <a:solidFill>
                  <a:srgbClr val="162020"/>
                </a:solidFill>
                <a:latin typeface="Calibri"/>
                <a:ea typeface="Calibri"/>
                <a:cs typeface="Calibri"/>
                <a:sym typeface="Calibri"/>
              </a:rPr>
              <a:t>Engagement:</a:t>
            </a:r>
            <a:endParaRPr sz="1200" b="0" i="0" u="none" strike="noStrike" cap="none">
              <a:solidFill>
                <a:srgbClr val="000000"/>
              </a:solidFill>
              <a:latin typeface="Calibri"/>
              <a:ea typeface="Calibri"/>
              <a:cs typeface="Calibri"/>
              <a:sym typeface="Calibri"/>
            </a:endParaRPr>
          </a:p>
          <a:p>
            <a:pPr marL="171450" marR="0" lvl="0" indent="-158750" algn="l" rtl="0">
              <a:lnSpc>
                <a:spcPct val="115000"/>
              </a:lnSpc>
              <a:spcBef>
                <a:spcPts val="0"/>
              </a:spcBef>
              <a:spcAft>
                <a:spcPts val="0"/>
              </a:spcAft>
              <a:buClr>
                <a:srgbClr val="000000"/>
              </a:buClr>
              <a:buSzPts val="1200"/>
              <a:buFont typeface="Calibri"/>
              <a:buChar char="•"/>
            </a:pPr>
            <a:r>
              <a:rPr lang="en-US" sz="1200" b="0" i="0" u="none" strike="noStrike" cap="none">
                <a:solidFill>
                  <a:srgbClr val="162020"/>
                </a:solidFill>
                <a:latin typeface="Calibri"/>
                <a:ea typeface="Calibri"/>
                <a:cs typeface="Calibri"/>
                <a:sym typeface="Calibri"/>
              </a:rPr>
              <a:t>Likes, Comments, Retweets, etc.: </a:t>
            </a:r>
            <a:endParaRPr sz="1200" b="0" i="0" u="none" strike="noStrike" cap="none">
              <a:solidFill>
                <a:srgbClr val="000000"/>
              </a:solidFill>
              <a:latin typeface="Calibri"/>
              <a:ea typeface="Calibri"/>
              <a:cs typeface="Calibri"/>
              <a:sym typeface="Calibri"/>
            </a:endParaRPr>
          </a:p>
          <a:p>
            <a:pPr marL="171450" marR="0" lvl="0" indent="-158750" algn="l" rtl="0">
              <a:lnSpc>
                <a:spcPct val="115000"/>
              </a:lnSpc>
              <a:spcBef>
                <a:spcPts val="0"/>
              </a:spcBef>
              <a:spcAft>
                <a:spcPts val="0"/>
              </a:spcAft>
              <a:buClr>
                <a:srgbClr val="000000"/>
              </a:buClr>
              <a:buSzPts val="1200"/>
              <a:buFont typeface="Calibri"/>
              <a:buChar char="•"/>
            </a:pPr>
            <a:r>
              <a:rPr lang="en-US" sz="1200" b="0" i="0" u="none" strike="noStrike" cap="none">
                <a:solidFill>
                  <a:srgbClr val="162020"/>
                </a:solidFill>
                <a:latin typeface="Calibri"/>
                <a:ea typeface="Calibri"/>
                <a:cs typeface="Calibri"/>
                <a:sym typeface="Calibri"/>
              </a:rPr>
              <a:t>Post engagement rate</a:t>
            </a:r>
            <a:endParaRPr sz="1200" b="0" i="0" u="none" strike="noStrike" cap="none">
              <a:solidFill>
                <a:srgbClr val="162020"/>
              </a:solidFill>
              <a:latin typeface="Calibri"/>
              <a:ea typeface="Calibri"/>
              <a:cs typeface="Calibri"/>
              <a:sym typeface="Calibri"/>
            </a:endParaRPr>
          </a:p>
          <a:p>
            <a:pPr marL="171450" marR="0" lvl="0" indent="-158750" algn="l" rtl="0">
              <a:lnSpc>
                <a:spcPct val="115000"/>
              </a:lnSpc>
              <a:spcBef>
                <a:spcPts val="0"/>
              </a:spcBef>
              <a:spcAft>
                <a:spcPts val="0"/>
              </a:spcAft>
              <a:buClr>
                <a:srgbClr val="000000"/>
              </a:buClr>
              <a:buSzPts val="1200"/>
              <a:buFont typeface="Calibri"/>
              <a:buChar char="•"/>
            </a:pPr>
            <a:r>
              <a:rPr lang="en-US" sz="1200" b="0" i="0" u="none" strike="noStrike" cap="none">
                <a:solidFill>
                  <a:srgbClr val="162020"/>
                </a:solidFill>
                <a:latin typeface="Calibri"/>
                <a:ea typeface="Calibri"/>
                <a:cs typeface="Calibri"/>
                <a:sym typeface="Calibri"/>
              </a:rPr>
              <a:t>Account mentions</a:t>
            </a:r>
            <a:endParaRPr sz="1200" b="0" i="0" u="none" strike="noStrike" cap="none">
              <a:solidFill>
                <a:srgbClr val="000000"/>
              </a:solidFill>
              <a:latin typeface="Calibri"/>
              <a:ea typeface="Calibri"/>
              <a:cs typeface="Calibri"/>
              <a:sym typeface="Calibri"/>
            </a:endParaRPr>
          </a:p>
          <a:p>
            <a:pPr marL="0" marR="0" lvl="0" indent="0" algn="l" rtl="0">
              <a:lnSpc>
                <a:spcPct val="115000"/>
              </a:lnSpc>
              <a:spcBef>
                <a:spcPts val="0"/>
              </a:spcBef>
              <a:spcAft>
                <a:spcPts val="0"/>
              </a:spcAft>
              <a:buClr>
                <a:srgbClr val="000000"/>
              </a:buClr>
              <a:buSzPts val="1400"/>
              <a:buFont typeface="Arial"/>
              <a:buNone/>
            </a:pPr>
            <a:endParaRPr sz="1400" b="0" i="0" u="none" strike="noStrike" cap="none">
              <a:solidFill>
                <a:srgbClr val="252525"/>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gd2d254b80e_0_1"/>
          <p:cNvSpPr txBox="1">
            <a:spLocks noGrp="1"/>
          </p:cNvSpPr>
          <p:nvPr>
            <p:ph type="ctrTitle"/>
          </p:nvPr>
        </p:nvSpPr>
        <p:spPr>
          <a:xfrm>
            <a:off x="1143000" y="1451372"/>
            <a:ext cx="6858000" cy="1790700"/>
          </a:xfrm>
          <a:prstGeom prst="rect">
            <a:avLst/>
          </a:prstGeom>
          <a:noFill/>
          <a:ln>
            <a:noFill/>
          </a:ln>
        </p:spPr>
        <p:txBody>
          <a:bodyPr spcFirstLastPara="1" wrap="square" lIns="68575" tIns="34275" rIns="68575" bIns="34275" anchor="b" anchorCtr="0">
            <a:normAutofit/>
          </a:bodyPr>
          <a:lstStyle/>
          <a:p>
            <a:pPr marL="0" lvl="0" indent="0" algn="l" rtl="0">
              <a:lnSpc>
                <a:spcPct val="90000"/>
              </a:lnSpc>
              <a:spcBef>
                <a:spcPts val="0"/>
              </a:spcBef>
              <a:spcAft>
                <a:spcPts val="0"/>
              </a:spcAft>
              <a:buSzPts val="4500"/>
              <a:buNone/>
            </a:pPr>
            <a:endParaRPr/>
          </a:p>
        </p:txBody>
      </p:sp>
      <p:sp>
        <p:nvSpPr>
          <p:cNvPr id="213" name="Google Shape;213;gd2d254b80e_0_1"/>
          <p:cNvSpPr/>
          <p:nvPr/>
        </p:nvSpPr>
        <p:spPr>
          <a:xfrm>
            <a:off x="1440000" y="2254775"/>
            <a:ext cx="6256200" cy="6618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3000"/>
              <a:buFont typeface="Arial"/>
              <a:buNone/>
            </a:pPr>
            <a:r>
              <a:rPr lang="en-US" sz="3000" b="1">
                <a:solidFill>
                  <a:schemeClr val="lt1"/>
                </a:solidFill>
                <a:latin typeface="Calibri"/>
                <a:ea typeface="Calibri"/>
                <a:cs typeface="Calibri"/>
                <a:sym typeface="Calibri"/>
              </a:rPr>
              <a:t>4</a:t>
            </a:r>
            <a:r>
              <a:rPr lang="en-US" sz="3000" b="1" i="0" u="none" strike="noStrike" cap="none">
                <a:solidFill>
                  <a:schemeClr val="lt1"/>
                </a:solidFill>
                <a:latin typeface="Calibri"/>
                <a:ea typeface="Calibri"/>
                <a:cs typeface="Calibri"/>
                <a:sym typeface="Calibri"/>
              </a:rPr>
              <a:t>. </a:t>
            </a:r>
            <a:r>
              <a:rPr lang="en-US" sz="3000" b="1">
                <a:solidFill>
                  <a:schemeClr val="lt1"/>
                </a:solidFill>
                <a:latin typeface="Calibri"/>
                <a:ea typeface="Calibri"/>
                <a:cs typeface="Calibri"/>
                <a:sym typeface="Calibri"/>
              </a:rPr>
              <a:t>QUIZ</a:t>
            </a:r>
            <a:endParaRPr sz="3000" b="1" i="0" u="none" strike="noStrike" cap="none">
              <a:solidFill>
                <a:schemeClr val="lt1"/>
              </a:solidFill>
              <a:latin typeface="Calibri"/>
              <a:ea typeface="Calibri"/>
              <a:cs typeface="Calibri"/>
              <a:sym typeface="Calibri"/>
            </a:endParaRPr>
          </a:p>
        </p:txBody>
      </p:sp>
      <p:pic>
        <p:nvPicPr>
          <p:cNvPr id="214" name="Google Shape;214;gd2d254b80e_0_1"/>
          <p:cNvPicPr preferRelativeResize="0"/>
          <p:nvPr/>
        </p:nvPicPr>
        <p:blipFill rotWithShape="1">
          <a:blip r:embed="rId3">
            <a:alphaModFix/>
          </a:blip>
          <a:srcRect/>
          <a:stretch/>
        </p:blipFill>
        <p:spPr>
          <a:xfrm>
            <a:off x="3657603" y="150694"/>
            <a:ext cx="2485531" cy="836775"/>
          </a:xfrm>
          <a:prstGeom prst="rect">
            <a:avLst/>
          </a:prstGeom>
          <a:noFill/>
          <a:ln>
            <a:noFill/>
          </a:ln>
        </p:spPr>
      </p:pic>
      <p:sp>
        <p:nvSpPr>
          <p:cNvPr id="215" name="Google Shape;215;gd2d254b80e_0_1"/>
          <p:cNvSpPr/>
          <p:nvPr/>
        </p:nvSpPr>
        <p:spPr>
          <a:xfrm>
            <a:off x="0" y="5486"/>
            <a:ext cx="768900" cy="51435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0" name="Google Shape;220;gd2d254b80e_0_8"/>
          <p:cNvSpPr/>
          <p:nvPr/>
        </p:nvSpPr>
        <p:spPr>
          <a:xfrm>
            <a:off x="0" y="0"/>
            <a:ext cx="9144000" cy="3843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l" rtl="0">
              <a:lnSpc>
                <a:spcPct val="100000"/>
              </a:lnSpc>
              <a:spcBef>
                <a:spcPts val="0"/>
              </a:spcBef>
              <a:spcAft>
                <a:spcPts val="0"/>
              </a:spcAft>
              <a:buClr>
                <a:schemeClr val="dk1"/>
              </a:buClr>
              <a:buSzPts val="1400"/>
              <a:buFont typeface="Arial"/>
              <a:buNone/>
            </a:pPr>
            <a:r>
              <a:rPr lang="en-US" sz="1600" b="1">
                <a:solidFill>
                  <a:schemeClr val="lt1"/>
                </a:solidFill>
                <a:latin typeface="Calibri"/>
                <a:ea typeface="Calibri"/>
                <a:cs typeface="Calibri"/>
                <a:sym typeface="Calibri"/>
              </a:rPr>
              <a:t>QUIZ</a:t>
            </a:r>
            <a:endParaRPr sz="1600" b="1" i="0" u="none" strike="noStrike" cap="none">
              <a:solidFill>
                <a:schemeClr val="lt1"/>
              </a:solidFill>
              <a:latin typeface="Calibri"/>
              <a:ea typeface="Calibri"/>
              <a:cs typeface="Calibri"/>
              <a:sym typeface="Calibri"/>
            </a:endParaRPr>
          </a:p>
        </p:txBody>
      </p:sp>
      <p:pic>
        <p:nvPicPr>
          <p:cNvPr id="221" name="Google Shape;221;gd2d254b80e_0_8"/>
          <p:cNvPicPr preferRelativeResize="0"/>
          <p:nvPr/>
        </p:nvPicPr>
        <p:blipFill rotWithShape="1">
          <a:blip r:embed="rId3">
            <a:alphaModFix/>
          </a:blip>
          <a:srcRect/>
          <a:stretch/>
        </p:blipFill>
        <p:spPr>
          <a:xfrm>
            <a:off x="1" y="4601523"/>
            <a:ext cx="1609850" cy="541974"/>
          </a:xfrm>
          <a:prstGeom prst="rect">
            <a:avLst/>
          </a:prstGeom>
          <a:noFill/>
          <a:ln>
            <a:noFill/>
          </a:ln>
        </p:spPr>
      </p:pic>
      <p:sp>
        <p:nvSpPr>
          <p:cNvPr id="222" name="Google Shape;222;gd2d254b80e_0_8"/>
          <p:cNvSpPr txBox="1"/>
          <p:nvPr/>
        </p:nvSpPr>
        <p:spPr>
          <a:xfrm>
            <a:off x="195030" y="496375"/>
            <a:ext cx="4626900" cy="4195200"/>
          </a:xfrm>
          <a:prstGeom prst="rect">
            <a:avLst/>
          </a:prstGeom>
          <a:noFill/>
          <a:ln>
            <a:noFill/>
          </a:ln>
        </p:spPr>
        <p:txBody>
          <a:bodyPr spcFirstLastPara="1" wrap="square" lIns="68575" tIns="68575" rIns="68575" bIns="68575" anchor="t" anchorCtr="0">
            <a:spAutoFit/>
          </a:bodyPr>
          <a:lstStyle/>
          <a:p>
            <a:pPr marL="457200" marR="0" lvl="0" indent="-298450" algn="l" rtl="0">
              <a:lnSpc>
                <a:spcPct val="115000"/>
              </a:lnSpc>
              <a:spcBef>
                <a:spcPts val="0"/>
              </a:spcBef>
              <a:spcAft>
                <a:spcPts val="0"/>
              </a:spcAft>
              <a:buClr>
                <a:srgbClr val="252525"/>
              </a:buClr>
              <a:buSzPts val="1100"/>
              <a:buFont typeface="Calibri"/>
              <a:buAutoNum type="arabicPeriod"/>
            </a:pPr>
            <a:r>
              <a:rPr lang="en-US" sz="1100">
                <a:solidFill>
                  <a:srgbClr val="252525"/>
                </a:solidFill>
                <a:latin typeface="Calibri"/>
                <a:ea typeface="Calibri"/>
                <a:cs typeface="Calibri"/>
                <a:sym typeface="Calibri"/>
              </a:rPr>
              <a:t>The function of Google Analytics is for:</a:t>
            </a:r>
            <a:endParaRPr sz="1100">
              <a:solidFill>
                <a:srgbClr val="252525"/>
              </a:solidFill>
              <a:latin typeface="Calibri"/>
              <a:ea typeface="Calibri"/>
              <a:cs typeface="Calibri"/>
              <a:sym typeface="Calibri"/>
            </a:endParaRPr>
          </a:p>
          <a:p>
            <a:pPr marL="914400" lvl="1" indent="-298450" algn="just" rtl="0">
              <a:lnSpc>
                <a:spcPct val="115000"/>
              </a:lnSpc>
              <a:spcBef>
                <a:spcPts val="500"/>
              </a:spcBef>
              <a:spcAft>
                <a:spcPts val="0"/>
              </a:spcAft>
              <a:buClr>
                <a:srgbClr val="252525"/>
              </a:buClr>
              <a:buSzPts val="1100"/>
              <a:buFont typeface="Calibri"/>
              <a:buAutoNum type="alphaLcPeriod"/>
            </a:pPr>
            <a:r>
              <a:rPr lang="en-US" sz="1100" b="1">
                <a:solidFill>
                  <a:schemeClr val="dk1"/>
                </a:solidFill>
                <a:latin typeface="Calibri"/>
                <a:ea typeface="Calibri"/>
                <a:cs typeface="Calibri"/>
                <a:sym typeface="Calibri"/>
              </a:rPr>
              <a:t>Analyze website traffic</a:t>
            </a:r>
            <a:endParaRPr sz="1100" b="1">
              <a:solidFill>
                <a:schemeClr val="dk1"/>
              </a:solidFill>
              <a:latin typeface="Calibri"/>
              <a:ea typeface="Calibri"/>
              <a:cs typeface="Calibri"/>
              <a:sym typeface="Calibri"/>
            </a:endParaRPr>
          </a:p>
          <a:p>
            <a:pPr marL="914400" lvl="1" indent="-298450" algn="just" rtl="0">
              <a:lnSpc>
                <a:spcPct val="115000"/>
              </a:lnSpc>
              <a:spcBef>
                <a:spcPts val="500"/>
              </a:spcBef>
              <a:spcAft>
                <a:spcPts val="0"/>
              </a:spcAft>
              <a:buClr>
                <a:schemeClr val="dk1"/>
              </a:buClr>
              <a:buSzPts val="1100"/>
              <a:buFont typeface="Calibri"/>
              <a:buAutoNum type="alphaLcPeriod"/>
            </a:pPr>
            <a:r>
              <a:rPr lang="en-US" sz="1100">
                <a:solidFill>
                  <a:schemeClr val="dk1"/>
                </a:solidFill>
                <a:latin typeface="Calibri"/>
                <a:ea typeface="Calibri"/>
                <a:cs typeface="Calibri"/>
                <a:sym typeface="Calibri"/>
              </a:rPr>
              <a:t>Design a website</a:t>
            </a:r>
            <a:endParaRPr sz="1100">
              <a:solidFill>
                <a:schemeClr val="dk1"/>
              </a:solidFill>
              <a:latin typeface="Calibri"/>
              <a:ea typeface="Calibri"/>
              <a:cs typeface="Calibri"/>
              <a:sym typeface="Calibri"/>
            </a:endParaRPr>
          </a:p>
          <a:p>
            <a:pPr marL="914400" lvl="1" indent="-298450" algn="just" rtl="0">
              <a:lnSpc>
                <a:spcPct val="115000"/>
              </a:lnSpc>
              <a:spcBef>
                <a:spcPts val="500"/>
              </a:spcBef>
              <a:spcAft>
                <a:spcPts val="0"/>
              </a:spcAft>
              <a:buClr>
                <a:schemeClr val="dk1"/>
              </a:buClr>
              <a:buSzPts val="1100"/>
              <a:buFont typeface="Calibri"/>
              <a:buAutoNum type="alphaLcPeriod"/>
            </a:pPr>
            <a:r>
              <a:rPr lang="en-US" sz="1100">
                <a:solidFill>
                  <a:schemeClr val="dk1"/>
                </a:solidFill>
                <a:latin typeface="Calibri"/>
                <a:ea typeface="Calibri"/>
                <a:cs typeface="Calibri"/>
                <a:sym typeface="Calibri"/>
              </a:rPr>
              <a:t>Promote a website</a:t>
            </a:r>
            <a:endParaRPr sz="1100">
              <a:solidFill>
                <a:schemeClr val="dk1"/>
              </a:solidFill>
              <a:latin typeface="Calibri"/>
              <a:ea typeface="Calibri"/>
              <a:cs typeface="Calibri"/>
              <a:sym typeface="Calibri"/>
            </a:endParaRPr>
          </a:p>
          <a:p>
            <a:pPr marL="914400" lvl="1" indent="-298450" algn="just" rtl="0">
              <a:lnSpc>
                <a:spcPct val="115000"/>
              </a:lnSpc>
              <a:spcBef>
                <a:spcPts val="500"/>
              </a:spcBef>
              <a:spcAft>
                <a:spcPts val="0"/>
              </a:spcAft>
              <a:buClr>
                <a:schemeClr val="dk1"/>
              </a:buClr>
              <a:buSzPts val="1100"/>
              <a:buFont typeface="Calibri"/>
              <a:buAutoNum type="alphaLcPeriod"/>
            </a:pPr>
            <a:r>
              <a:rPr lang="en-US" sz="1100">
                <a:solidFill>
                  <a:schemeClr val="dk1"/>
                </a:solidFill>
                <a:latin typeface="Calibri"/>
                <a:ea typeface="Calibri"/>
                <a:cs typeface="Calibri"/>
                <a:sym typeface="Calibri"/>
              </a:rPr>
              <a:t>Increase website traffic</a:t>
            </a:r>
            <a:endParaRPr sz="1100">
              <a:solidFill>
                <a:schemeClr val="dk1"/>
              </a:solidFill>
              <a:latin typeface="Calibri"/>
              <a:ea typeface="Calibri"/>
              <a:cs typeface="Calibri"/>
              <a:sym typeface="Calibri"/>
            </a:endParaRPr>
          </a:p>
          <a:p>
            <a:pPr marL="914400" lvl="1" indent="-298450" algn="just" rtl="0">
              <a:lnSpc>
                <a:spcPct val="115000"/>
              </a:lnSpc>
              <a:spcBef>
                <a:spcPts val="500"/>
              </a:spcBef>
              <a:spcAft>
                <a:spcPts val="0"/>
              </a:spcAft>
              <a:buClr>
                <a:schemeClr val="dk1"/>
              </a:buClr>
              <a:buSzPts val="1100"/>
              <a:buFont typeface="Calibri"/>
              <a:buAutoNum type="alphaLcPeriod"/>
            </a:pPr>
            <a:r>
              <a:rPr lang="en-US" sz="1100">
                <a:solidFill>
                  <a:schemeClr val="dk1"/>
                </a:solidFill>
                <a:latin typeface="Calibri"/>
                <a:ea typeface="Calibri"/>
                <a:cs typeface="Calibri"/>
                <a:sym typeface="Calibri"/>
              </a:rPr>
              <a:t>Get customers</a:t>
            </a:r>
            <a:endParaRPr sz="1100">
              <a:solidFill>
                <a:srgbClr val="252525"/>
              </a:solidFill>
              <a:latin typeface="Calibri"/>
              <a:ea typeface="Calibri"/>
              <a:cs typeface="Calibri"/>
              <a:sym typeface="Calibri"/>
            </a:endParaRPr>
          </a:p>
          <a:p>
            <a:pPr marL="457200" marR="0" lvl="0" indent="-298450" algn="l" rtl="0">
              <a:lnSpc>
                <a:spcPct val="115000"/>
              </a:lnSpc>
              <a:spcBef>
                <a:spcPts val="0"/>
              </a:spcBef>
              <a:spcAft>
                <a:spcPts val="0"/>
              </a:spcAft>
              <a:buClr>
                <a:srgbClr val="252525"/>
              </a:buClr>
              <a:buSzPts val="1100"/>
              <a:buFont typeface="Calibri"/>
              <a:buAutoNum type="arabicPeriod"/>
            </a:pPr>
            <a:r>
              <a:rPr lang="en-US" sz="1100">
                <a:solidFill>
                  <a:srgbClr val="252525"/>
                </a:solidFill>
                <a:latin typeface="Calibri"/>
                <a:ea typeface="Calibri"/>
                <a:cs typeface="Calibri"/>
                <a:sym typeface="Calibri"/>
              </a:rPr>
              <a:t>Benefits of Google Analytics, except:</a:t>
            </a:r>
            <a:endParaRPr sz="1100">
              <a:solidFill>
                <a:srgbClr val="252525"/>
              </a:solidFill>
              <a:latin typeface="Calibri"/>
              <a:ea typeface="Calibri"/>
              <a:cs typeface="Calibri"/>
              <a:sym typeface="Calibri"/>
            </a:endParaRPr>
          </a:p>
          <a:p>
            <a:pPr marL="914400" lvl="1" indent="-298450" algn="just" rtl="0">
              <a:lnSpc>
                <a:spcPct val="115000"/>
              </a:lnSpc>
              <a:spcBef>
                <a:spcPts val="200"/>
              </a:spcBef>
              <a:spcAft>
                <a:spcPts val="0"/>
              </a:spcAft>
              <a:buClr>
                <a:schemeClr val="dk1"/>
              </a:buClr>
              <a:buSzPts val="1100"/>
              <a:buFont typeface="Calibri"/>
              <a:buAutoNum type="alphaLcPeriod"/>
            </a:pPr>
            <a:r>
              <a:rPr lang="en-US" sz="1100">
                <a:solidFill>
                  <a:schemeClr val="dk1"/>
                </a:solidFill>
                <a:latin typeface="Calibri"/>
                <a:ea typeface="Calibri"/>
                <a:cs typeface="Calibri"/>
                <a:sym typeface="Calibri"/>
              </a:rPr>
              <a:t>It’s free</a:t>
            </a:r>
            <a:endParaRPr sz="1100">
              <a:solidFill>
                <a:schemeClr val="dk1"/>
              </a:solidFill>
              <a:latin typeface="Calibri"/>
              <a:ea typeface="Calibri"/>
              <a:cs typeface="Calibri"/>
              <a:sym typeface="Calibri"/>
            </a:endParaRPr>
          </a:p>
          <a:p>
            <a:pPr marL="914400" lvl="1" indent="-298450" algn="just" rtl="0">
              <a:lnSpc>
                <a:spcPct val="115000"/>
              </a:lnSpc>
              <a:spcBef>
                <a:spcPts val="200"/>
              </a:spcBef>
              <a:spcAft>
                <a:spcPts val="0"/>
              </a:spcAft>
              <a:buClr>
                <a:schemeClr val="dk1"/>
              </a:buClr>
              <a:buSzPts val="1100"/>
              <a:buFont typeface="Calibri"/>
              <a:buAutoNum type="alphaLcPeriod"/>
            </a:pPr>
            <a:r>
              <a:rPr lang="en-US" sz="1100">
                <a:solidFill>
                  <a:schemeClr val="dk1"/>
                </a:solidFill>
                <a:latin typeface="Calibri"/>
                <a:ea typeface="Calibri"/>
                <a:cs typeface="Calibri"/>
                <a:sym typeface="Calibri"/>
              </a:rPr>
              <a:t>It’s easy to implement and easy to install</a:t>
            </a:r>
            <a:endParaRPr sz="1100">
              <a:solidFill>
                <a:schemeClr val="dk1"/>
              </a:solidFill>
              <a:latin typeface="Calibri"/>
              <a:ea typeface="Calibri"/>
              <a:cs typeface="Calibri"/>
              <a:sym typeface="Calibri"/>
            </a:endParaRPr>
          </a:p>
          <a:p>
            <a:pPr marL="914400" lvl="1" indent="-298450" algn="just" rtl="0">
              <a:lnSpc>
                <a:spcPct val="115000"/>
              </a:lnSpc>
              <a:spcBef>
                <a:spcPts val="200"/>
              </a:spcBef>
              <a:spcAft>
                <a:spcPts val="0"/>
              </a:spcAft>
              <a:buClr>
                <a:schemeClr val="dk1"/>
              </a:buClr>
              <a:buSzPts val="1100"/>
              <a:buFont typeface="Calibri"/>
              <a:buAutoNum type="alphaLcPeriod"/>
            </a:pPr>
            <a:r>
              <a:rPr lang="en-US" sz="1100">
                <a:solidFill>
                  <a:schemeClr val="dk1"/>
                </a:solidFill>
                <a:latin typeface="Calibri"/>
                <a:ea typeface="Calibri"/>
                <a:cs typeface="Calibri"/>
                <a:sym typeface="Calibri"/>
              </a:rPr>
              <a:t>It offers seamless integration with other Google products</a:t>
            </a:r>
            <a:endParaRPr sz="1100">
              <a:solidFill>
                <a:schemeClr val="dk1"/>
              </a:solidFill>
              <a:latin typeface="Calibri"/>
              <a:ea typeface="Calibri"/>
              <a:cs typeface="Calibri"/>
              <a:sym typeface="Calibri"/>
            </a:endParaRPr>
          </a:p>
          <a:p>
            <a:pPr marL="914400" lvl="1" indent="-298450" algn="just" rtl="0">
              <a:lnSpc>
                <a:spcPct val="115000"/>
              </a:lnSpc>
              <a:spcBef>
                <a:spcPts val="200"/>
              </a:spcBef>
              <a:spcAft>
                <a:spcPts val="0"/>
              </a:spcAft>
              <a:buClr>
                <a:schemeClr val="dk1"/>
              </a:buClr>
              <a:buSzPts val="1100"/>
              <a:buFont typeface="Calibri"/>
              <a:buAutoNum type="alphaLcPeriod"/>
            </a:pPr>
            <a:r>
              <a:rPr lang="en-US" sz="1100">
                <a:solidFill>
                  <a:schemeClr val="dk1"/>
                </a:solidFill>
                <a:latin typeface="Calibri"/>
                <a:ea typeface="Calibri"/>
                <a:cs typeface="Calibri"/>
                <a:sym typeface="Calibri"/>
              </a:rPr>
              <a:t>It offers customizable reports, dashboards, and data collection</a:t>
            </a:r>
            <a:endParaRPr sz="1100">
              <a:solidFill>
                <a:schemeClr val="dk1"/>
              </a:solidFill>
              <a:latin typeface="Calibri"/>
              <a:ea typeface="Calibri"/>
              <a:cs typeface="Calibri"/>
              <a:sym typeface="Calibri"/>
            </a:endParaRPr>
          </a:p>
          <a:p>
            <a:pPr marL="914400" lvl="1" indent="-298450" algn="just" rtl="0">
              <a:lnSpc>
                <a:spcPct val="115000"/>
              </a:lnSpc>
              <a:spcBef>
                <a:spcPts val="200"/>
              </a:spcBef>
              <a:spcAft>
                <a:spcPts val="0"/>
              </a:spcAft>
              <a:buClr>
                <a:schemeClr val="dk1"/>
              </a:buClr>
              <a:buSzPts val="1100"/>
              <a:buFont typeface="Calibri"/>
              <a:buAutoNum type="alphaLcPeriod"/>
            </a:pPr>
            <a:r>
              <a:rPr lang="en-US" sz="1100" b="1">
                <a:solidFill>
                  <a:schemeClr val="dk1"/>
                </a:solidFill>
                <a:latin typeface="Calibri"/>
                <a:ea typeface="Calibri"/>
                <a:cs typeface="Calibri"/>
                <a:sym typeface="Calibri"/>
              </a:rPr>
              <a:t>It needs coding skill to use it</a:t>
            </a:r>
            <a:endParaRPr sz="1100" b="1">
              <a:solidFill>
                <a:srgbClr val="252525"/>
              </a:solidFill>
              <a:latin typeface="Calibri"/>
              <a:ea typeface="Calibri"/>
              <a:cs typeface="Calibri"/>
              <a:sym typeface="Calibri"/>
            </a:endParaRPr>
          </a:p>
          <a:p>
            <a:pPr marL="457200" marR="0" lvl="0" indent="-298450" algn="l" rtl="0">
              <a:lnSpc>
                <a:spcPct val="115000"/>
              </a:lnSpc>
              <a:spcBef>
                <a:spcPts val="0"/>
              </a:spcBef>
              <a:spcAft>
                <a:spcPts val="0"/>
              </a:spcAft>
              <a:buClr>
                <a:srgbClr val="252525"/>
              </a:buClr>
              <a:buSzPts val="1100"/>
              <a:buFont typeface="Calibri"/>
              <a:buAutoNum type="arabicPeriod"/>
            </a:pPr>
            <a:r>
              <a:rPr lang="en-US" sz="1100">
                <a:solidFill>
                  <a:srgbClr val="252525"/>
                </a:solidFill>
                <a:latin typeface="Calibri"/>
                <a:ea typeface="Calibri"/>
                <a:cs typeface="Calibri"/>
                <a:sym typeface="Calibri"/>
              </a:rPr>
              <a:t>Why use Google Analytics?</a:t>
            </a:r>
            <a:endParaRPr sz="1100">
              <a:solidFill>
                <a:srgbClr val="252525"/>
              </a:solidFill>
              <a:latin typeface="Calibri"/>
              <a:ea typeface="Calibri"/>
              <a:cs typeface="Calibri"/>
              <a:sym typeface="Calibri"/>
            </a:endParaRPr>
          </a:p>
          <a:p>
            <a:pPr marL="914400" lvl="1" indent="-298450" algn="just" rtl="0">
              <a:lnSpc>
                <a:spcPct val="115000"/>
              </a:lnSpc>
              <a:spcBef>
                <a:spcPts val="200"/>
              </a:spcBef>
              <a:spcAft>
                <a:spcPts val="0"/>
              </a:spcAft>
              <a:buClr>
                <a:schemeClr val="dk1"/>
              </a:buClr>
              <a:buSzPts val="1100"/>
              <a:buFont typeface="Calibri"/>
              <a:buAutoNum type="alphaLcPeriod"/>
            </a:pPr>
            <a:r>
              <a:rPr lang="en-US" sz="1100">
                <a:solidFill>
                  <a:schemeClr val="dk1"/>
                </a:solidFill>
                <a:latin typeface="Calibri"/>
                <a:ea typeface="Calibri"/>
                <a:cs typeface="Calibri"/>
                <a:sym typeface="Calibri"/>
              </a:rPr>
              <a:t>Difficult to make report</a:t>
            </a:r>
            <a:endParaRPr sz="1100">
              <a:solidFill>
                <a:schemeClr val="dk1"/>
              </a:solidFill>
              <a:latin typeface="Calibri"/>
              <a:ea typeface="Calibri"/>
              <a:cs typeface="Calibri"/>
              <a:sym typeface="Calibri"/>
            </a:endParaRPr>
          </a:p>
          <a:p>
            <a:pPr marL="914400" lvl="1" indent="-298450" algn="just" rtl="0">
              <a:lnSpc>
                <a:spcPct val="115000"/>
              </a:lnSpc>
              <a:spcBef>
                <a:spcPts val="200"/>
              </a:spcBef>
              <a:spcAft>
                <a:spcPts val="0"/>
              </a:spcAft>
              <a:buClr>
                <a:schemeClr val="dk1"/>
              </a:buClr>
              <a:buSzPts val="1100"/>
              <a:buFont typeface="Calibri"/>
              <a:buAutoNum type="alphaLcPeriod"/>
            </a:pPr>
            <a:r>
              <a:rPr lang="en-US" sz="1100" b="1">
                <a:solidFill>
                  <a:schemeClr val="dk1"/>
                </a:solidFill>
                <a:latin typeface="Calibri"/>
                <a:ea typeface="Calibri"/>
                <a:cs typeface="Calibri"/>
                <a:sym typeface="Calibri"/>
              </a:rPr>
              <a:t>Helps you take data-led decisions</a:t>
            </a:r>
            <a:endParaRPr sz="1100" b="1">
              <a:solidFill>
                <a:schemeClr val="dk1"/>
              </a:solidFill>
              <a:latin typeface="Calibri"/>
              <a:ea typeface="Calibri"/>
              <a:cs typeface="Calibri"/>
              <a:sym typeface="Calibri"/>
            </a:endParaRPr>
          </a:p>
          <a:p>
            <a:pPr marL="914400" lvl="1" indent="-298450" algn="just" rtl="0">
              <a:lnSpc>
                <a:spcPct val="115000"/>
              </a:lnSpc>
              <a:spcBef>
                <a:spcPts val="200"/>
              </a:spcBef>
              <a:spcAft>
                <a:spcPts val="0"/>
              </a:spcAft>
              <a:buClr>
                <a:schemeClr val="dk1"/>
              </a:buClr>
              <a:buSzPts val="1100"/>
              <a:buFont typeface="Calibri"/>
              <a:buAutoNum type="alphaLcPeriod"/>
            </a:pPr>
            <a:r>
              <a:rPr lang="en-US" sz="1100">
                <a:solidFill>
                  <a:schemeClr val="dk1"/>
                </a:solidFill>
                <a:latin typeface="Calibri"/>
                <a:ea typeface="Calibri"/>
                <a:cs typeface="Calibri"/>
                <a:sym typeface="Calibri"/>
              </a:rPr>
              <a:t>Hard to understand the story behind the data</a:t>
            </a:r>
            <a:endParaRPr sz="1100">
              <a:solidFill>
                <a:schemeClr val="dk1"/>
              </a:solidFill>
              <a:latin typeface="Calibri"/>
              <a:ea typeface="Calibri"/>
              <a:cs typeface="Calibri"/>
              <a:sym typeface="Calibri"/>
            </a:endParaRPr>
          </a:p>
          <a:p>
            <a:pPr marL="914400" lvl="1" indent="-298450" algn="just" rtl="0">
              <a:lnSpc>
                <a:spcPct val="115000"/>
              </a:lnSpc>
              <a:spcBef>
                <a:spcPts val="200"/>
              </a:spcBef>
              <a:spcAft>
                <a:spcPts val="0"/>
              </a:spcAft>
              <a:buClr>
                <a:schemeClr val="dk1"/>
              </a:buClr>
              <a:buSzPts val="1100"/>
              <a:buFont typeface="Calibri"/>
              <a:buAutoNum type="alphaLcPeriod"/>
            </a:pPr>
            <a:r>
              <a:rPr lang="en-US" sz="1100">
                <a:solidFill>
                  <a:schemeClr val="dk1"/>
                </a:solidFill>
                <a:latin typeface="Calibri"/>
                <a:ea typeface="Calibri"/>
                <a:cs typeface="Calibri"/>
                <a:sym typeface="Calibri"/>
              </a:rPr>
              <a:t>It’s quite expensive</a:t>
            </a:r>
            <a:endParaRPr sz="1100">
              <a:solidFill>
                <a:schemeClr val="dk1"/>
              </a:solidFill>
              <a:latin typeface="Calibri"/>
              <a:ea typeface="Calibri"/>
              <a:cs typeface="Calibri"/>
              <a:sym typeface="Calibri"/>
            </a:endParaRPr>
          </a:p>
          <a:p>
            <a:pPr marL="914400" lvl="1" indent="-298450" algn="just" rtl="0">
              <a:lnSpc>
                <a:spcPct val="115000"/>
              </a:lnSpc>
              <a:spcBef>
                <a:spcPts val="200"/>
              </a:spcBef>
              <a:spcAft>
                <a:spcPts val="0"/>
              </a:spcAft>
              <a:buClr>
                <a:schemeClr val="dk1"/>
              </a:buClr>
              <a:buSzPts val="1100"/>
              <a:buFont typeface="Calibri"/>
              <a:buAutoNum type="alphaLcPeriod"/>
            </a:pPr>
            <a:r>
              <a:rPr lang="en-US" sz="1100">
                <a:solidFill>
                  <a:schemeClr val="dk1"/>
                </a:solidFill>
                <a:latin typeface="Calibri"/>
                <a:ea typeface="Calibri"/>
                <a:cs typeface="Calibri"/>
                <a:sym typeface="Calibri"/>
              </a:rPr>
              <a:t>Can reach customers easily</a:t>
            </a:r>
            <a:endParaRPr sz="1100">
              <a:solidFill>
                <a:schemeClr val="dk1"/>
              </a:solidFill>
              <a:latin typeface="Calibri"/>
              <a:ea typeface="Calibri"/>
              <a:cs typeface="Calibri"/>
              <a:sym typeface="Calibri"/>
            </a:endParaRPr>
          </a:p>
        </p:txBody>
      </p:sp>
      <p:sp>
        <p:nvSpPr>
          <p:cNvPr id="223" name="Google Shape;223;gd2d254b80e_0_8"/>
          <p:cNvSpPr txBox="1"/>
          <p:nvPr/>
        </p:nvSpPr>
        <p:spPr>
          <a:xfrm>
            <a:off x="4737500" y="474150"/>
            <a:ext cx="4263600" cy="2770500"/>
          </a:xfrm>
          <a:prstGeom prst="rect">
            <a:avLst/>
          </a:prstGeom>
          <a:noFill/>
          <a:ln>
            <a:noFill/>
          </a:ln>
        </p:spPr>
        <p:txBody>
          <a:bodyPr spcFirstLastPara="1" wrap="square" lIns="68575" tIns="68575" rIns="68575" bIns="68575" anchor="t" anchorCtr="0">
            <a:spAutoFit/>
          </a:bodyPr>
          <a:lstStyle/>
          <a:p>
            <a:pPr marL="0" marR="0" lvl="0" indent="0" algn="l" rtl="0">
              <a:lnSpc>
                <a:spcPct val="115000"/>
              </a:lnSpc>
              <a:spcBef>
                <a:spcPts val="0"/>
              </a:spcBef>
              <a:spcAft>
                <a:spcPts val="0"/>
              </a:spcAft>
              <a:buNone/>
            </a:pPr>
            <a:r>
              <a:rPr lang="en-US" sz="1100">
                <a:solidFill>
                  <a:srgbClr val="252525"/>
                </a:solidFill>
                <a:latin typeface="Calibri"/>
                <a:ea typeface="Calibri"/>
                <a:cs typeface="Calibri"/>
                <a:sym typeface="Calibri"/>
              </a:rPr>
              <a:t>4. Hootsuite is:</a:t>
            </a:r>
            <a:endParaRPr sz="1100">
              <a:solidFill>
                <a:srgbClr val="252525"/>
              </a:solidFill>
              <a:latin typeface="Calibri"/>
              <a:ea typeface="Calibri"/>
              <a:cs typeface="Calibri"/>
              <a:sym typeface="Calibri"/>
            </a:endParaRPr>
          </a:p>
          <a:p>
            <a:pPr marL="914400" lvl="1" indent="-298450" algn="just" rtl="0">
              <a:lnSpc>
                <a:spcPct val="115000"/>
              </a:lnSpc>
              <a:spcBef>
                <a:spcPts val="500"/>
              </a:spcBef>
              <a:spcAft>
                <a:spcPts val="0"/>
              </a:spcAft>
              <a:buClr>
                <a:srgbClr val="252525"/>
              </a:buClr>
              <a:buSzPts val="1100"/>
              <a:buFont typeface="Calibri"/>
              <a:buAutoNum type="alphaLcPeriod"/>
            </a:pPr>
            <a:r>
              <a:rPr lang="en-US" sz="1100">
                <a:solidFill>
                  <a:schemeClr val="dk1"/>
                </a:solidFill>
                <a:latin typeface="Calibri"/>
                <a:ea typeface="Calibri"/>
                <a:cs typeface="Calibri"/>
                <a:sym typeface="Calibri"/>
              </a:rPr>
              <a:t>Website traffic analytics</a:t>
            </a:r>
            <a:endParaRPr sz="1100">
              <a:solidFill>
                <a:schemeClr val="dk1"/>
              </a:solidFill>
              <a:latin typeface="Calibri"/>
              <a:ea typeface="Calibri"/>
              <a:cs typeface="Calibri"/>
              <a:sym typeface="Calibri"/>
            </a:endParaRPr>
          </a:p>
          <a:p>
            <a:pPr marL="914400" lvl="1" indent="-298450" algn="just" rtl="0">
              <a:lnSpc>
                <a:spcPct val="115000"/>
              </a:lnSpc>
              <a:spcBef>
                <a:spcPts val="500"/>
              </a:spcBef>
              <a:spcAft>
                <a:spcPts val="0"/>
              </a:spcAft>
              <a:buClr>
                <a:schemeClr val="dk1"/>
              </a:buClr>
              <a:buSzPts val="1100"/>
              <a:buFont typeface="Calibri"/>
              <a:buAutoNum type="alphaLcPeriod"/>
            </a:pPr>
            <a:r>
              <a:rPr lang="en-US" sz="1100" b="1">
                <a:solidFill>
                  <a:srgbClr val="202124"/>
                </a:solidFill>
                <a:latin typeface="Calibri"/>
                <a:ea typeface="Calibri"/>
                <a:cs typeface="Calibri"/>
                <a:sym typeface="Calibri"/>
              </a:rPr>
              <a:t>Social media management platform</a:t>
            </a:r>
            <a:endParaRPr sz="1100" b="1">
              <a:solidFill>
                <a:schemeClr val="dk1"/>
              </a:solidFill>
              <a:latin typeface="Calibri"/>
              <a:ea typeface="Calibri"/>
              <a:cs typeface="Calibri"/>
              <a:sym typeface="Calibri"/>
            </a:endParaRPr>
          </a:p>
          <a:p>
            <a:pPr marL="914400" lvl="1" indent="-298450" algn="just" rtl="0">
              <a:lnSpc>
                <a:spcPct val="115000"/>
              </a:lnSpc>
              <a:spcBef>
                <a:spcPts val="500"/>
              </a:spcBef>
              <a:spcAft>
                <a:spcPts val="0"/>
              </a:spcAft>
              <a:buClr>
                <a:schemeClr val="dk1"/>
              </a:buClr>
              <a:buSzPts val="1100"/>
              <a:buFont typeface="Calibri"/>
              <a:buAutoNum type="alphaLcPeriod"/>
            </a:pPr>
            <a:r>
              <a:rPr lang="en-US" sz="1100">
                <a:solidFill>
                  <a:schemeClr val="dk1"/>
                </a:solidFill>
                <a:latin typeface="Calibri"/>
                <a:ea typeface="Calibri"/>
                <a:cs typeface="Calibri"/>
                <a:sym typeface="Calibri"/>
              </a:rPr>
              <a:t>Advertising tools</a:t>
            </a:r>
            <a:endParaRPr sz="1100">
              <a:solidFill>
                <a:schemeClr val="dk1"/>
              </a:solidFill>
              <a:latin typeface="Calibri"/>
              <a:ea typeface="Calibri"/>
              <a:cs typeface="Calibri"/>
              <a:sym typeface="Calibri"/>
            </a:endParaRPr>
          </a:p>
          <a:p>
            <a:pPr marL="914400" lvl="1" indent="-298450" algn="just" rtl="0">
              <a:lnSpc>
                <a:spcPct val="115000"/>
              </a:lnSpc>
              <a:spcBef>
                <a:spcPts val="500"/>
              </a:spcBef>
              <a:spcAft>
                <a:spcPts val="0"/>
              </a:spcAft>
              <a:buClr>
                <a:schemeClr val="dk1"/>
              </a:buClr>
              <a:buSzPts val="1100"/>
              <a:buFont typeface="Calibri"/>
              <a:buAutoNum type="alphaLcPeriod"/>
            </a:pPr>
            <a:r>
              <a:rPr lang="en-US" sz="1100">
                <a:solidFill>
                  <a:schemeClr val="dk1"/>
                </a:solidFill>
                <a:latin typeface="Calibri"/>
                <a:ea typeface="Calibri"/>
                <a:cs typeface="Calibri"/>
                <a:sym typeface="Calibri"/>
              </a:rPr>
              <a:t>Social media platform</a:t>
            </a:r>
            <a:endParaRPr sz="1100">
              <a:solidFill>
                <a:schemeClr val="dk1"/>
              </a:solidFill>
              <a:latin typeface="Calibri"/>
              <a:ea typeface="Calibri"/>
              <a:cs typeface="Calibri"/>
              <a:sym typeface="Calibri"/>
            </a:endParaRPr>
          </a:p>
          <a:p>
            <a:pPr marL="914400" lvl="1" indent="-298450" algn="just" rtl="0">
              <a:lnSpc>
                <a:spcPct val="115000"/>
              </a:lnSpc>
              <a:spcBef>
                <a:spcPts val="500"/>
              </a:spcBef>
              <a:spcAft>
                <a:spcPts val="0"/>
              </a:spcAft>
              <a:buClr>
                <a:schemeClr val="dk1"/>
              </a:buClr>
              <a:buSzPts val="1100"/>
              <a:buFont typeface="Calibri"/>
              <a:buAutoNum type="alphaLcPeriod"/>
            </a:pPr>
            <a:r>
              <a:rPr lang="en-US" sz="1100">
                <a:solidFill>
                  <a:schemeClr val="dk1"/>
                </a:solidFill>
                <a:latin typeface="Calibri"/>
                <a:ea typeface="Calibri"/>
                <a:cs typeface="Calibri"/>
                <a:sym typeface="Calibri"/>
              </a:rPr>
              <a:t>Website builder</a:t>
            </a:r>
            <a:endParaRPr sz="1100">
              <a:solidFill>
                <a:srgbClr val="252525"/>
              </a:solidFill>
              <a:latin typeface="Calibri"/>
              <a:ea typeface="Calibri"/>
              <a:cs typeface="Calibri"/>
              <a:sym typeface="Calibri"/>
            </a:endParaRPr>
          </a:p>
          <a:p>
            <a:pPr marL="0" marR="0" lvl="0" indent="0" algn="l" rtl="0">
              <a:lnSpc>
                <a:spcPct val="115000"/>
              </a:lnSpc>
              <a:spcBef>
                <a:spcPts val="0"/>
              </a:spcBef>
              <a:spcAft>
                <a:spcPts val="0"/>
              </a:spcAft>
              <a:buNone/>
            </a:pPr>
            <a:r>
              <a:rPr lang="en-US" sz="1100">
                <a:solidFill>
                  <a:schemeClr val="dk1"/>
                </a:solidFill>
                <a:latin typeface="Calibri"/>
                <a:ea typeface="Calibri"/>
                <a:cs typeface="Calibri"/>
                <a:sym typeface="Calibri"/>
              </a:rPr>
              <a:t>5. These are the reasons to use Hootsuite, except:</a:t>
            </a:r>
            <a:endParaRPr sz="1100">
              <a:solidFill>
                <a:schemeClr val="dk1"/>
              </a:solidFill>
              <a:latin typeface="Calibri"/>
              <a:ea typeface="Calibri"/>
              <a:cs typeface="Calibri"/>
              <a:sym typeface="Calibri"/>
            </a:endParaRPr>
          </a:p>
          <a:p>
            <a:pPr marL="914400" marR="0" lvl="0" indent="-298450" algn="l" rtl="0">
              <a:lnSpc>
                <a:spcPct val="115000"/>
              </a:lnSpc>
              <a:spcBef>
                <a:spcPts val="0"/>
              </a:spcBef>
              <a:spcAft>
                <a:spcPts val="0"/>
              </a:spcAft>
              <a:buClr>
                <a:schemeClr val="dk1"/>
              </a:buClr>
              <a:buSzPts val="1100"/>
              <a:buFont typeface="Calibri"/>
              <a:buAutoNum type="alphaLcPeriod"/>
            </a:pPr>
            <a:r>
              <a:rPr lang="en-US" sz="1100">
                <a:solidFill>
                  <a:schemeClr val="dk1"/>
                </a:solidFill>
                <a:latin typeface="Calibri"/>
                <a:ea typeface="Calibri"/>
                <a:cs typeface="Calibri"/>
                <a:sym typeface="Calibri"/>
              </a:rPr>
              <a:t>Social media scheduling</a:t>
            </a:r>
            <a:endParaRPr sz="1100">
              <a:solidFill>
                <a:schemeClr val="dk1"/>
              </a:solidFill>
              <a:latin typeface="Calibri"/>
              <a:ea typeface="Calibri"/>
              <a:cs typeface="Calibri"/>
              <a:sym typeface="Calibri"/>
            </a:endParaRPr>
          </a:p>
          <a:p>
            <a:pPr marL="914400" marR="0" lvl="0" indent="-298450" algn="l" rtl="0">
              <a:lnSpc>
                <a:spcPct val="115000"/>
              </a:lnSpc>
              <a:spcBef>
                <a:spcPts val="0"/>
              </a:spcBef>
              <a:spcAft>
                <a:spcPts val="0"/>
              </a:spcAft>
              <a:buClr>
                <a:schemeClr val="dk1"/>
              </a:buClr>
              <a:buSzPts val="1100"/>
              <a:buFont typeface="Calibri"/>
              <a:buAutoNum type="alphaLcPeriod"/>
            </a:pPr>
            <a:r>
              <a:rPr lang="en-US" sz="1100">
                <a:solidFill>
                  <a:schemeClr val="dk1"/>
                </a:solidFill>
                <a:latin typeface="Calibri"/>
                <a:ea typeface="Calibri"/>
                <a:cs typeface="Calibri"/>
                <a:sym typeface="Calibri"/>
              </a:rPr>
              <a:t>Social media listening</a:t>
            </a:r>
            <a:endParaRPr sz="1100">
              <a:solidFill>
                <a:schemeClr val="dk1"/>
              </a:solidFill>
              <a:latin typeface="Calibri"/>
              <a:ea typeface="Calibri"/>
              <a:cs typeface="Calibri"/>
              <a:sym typeface="Calibri"/>
            </a:endParaRPr>
          </a:p>
          <a:p>
            <a:pPr marL="914400" marR="0" lvl="0" indent="-298450" algn="l" rtl="0">
              <a:lnSpc>
                <a:spcPct val="115000"/>
              </a:lnSpc>
              <a:spcBef>
                <a:spcPts val="0"/>
              </a:spcBef>
              <a:spcAft>
                <a:spcPts val="0"/>
              </a:spcAft>
              <a:buClr>
                <a:schemeClr val="dk1"/>
              </a:buClr>
              <a:buSzPts val="1100"/>
              <a:buFont typeface="Calibri"/>
              <a:buAutoNum type="alphaLcPeriod"/>
            </a:pPr>
            <a:r>
              <a:rPr lang="en-US" sz="1100">
                <a:solidFill>
                  <a:schemeClr val="dk1"/>
                </a:solidFill>
                <a:latin typeface="Calibri"/>
                <a:ea typeface="Calibri"/>
                <a:cs typeface="Calibri"/>
                <a:sym typeface="Calibri"/>
              </a:rPr>
              <a:t>Monitor multiple streams in one place</a:t>
            </a:r>
            <a:endParaRPr sz="1100">
              <a:solidFill>
                <a:schemeClr val="dk1"/>
              </a:solidFill>
              <a:latin typeface="Calibri"/>
              <a:ea typeface="Calibri"/>
              <a:cs typeface="Calibri"/>
              <a:sym typeface="Calibri"/>
            </a:endParaRPr>
          </a:p>
          <a:p>
            <a:pPr marL="914400" marR="0" lvl="0" indent="-298450" algn="l" rtl="0">
              <a:lnSpc>
                <a:spcPct val="115000"/>
              </a:lnSpc>
              <a:spcBef>
                <a:spcPts val="0"/>
              </a:spcBef>
              <a:spcAft>
                <a:spcPts val="0"/>
              </a:spcAft>
              <a:buClr>
                <a:schemeClr val="dk1"/>
              </a:buClr>
              <a:buSzPts val="1100"/>
              <a:buFont typeface="Calibri"/>
              <a:buAutoNum type="alphaLcPeriod"/>
            </a:pPr>
            <a:r>
              <a:rPr lang="en-US" sz="1100">
                <a:solidFill>
                  <a:schemeClr val="dk1"/>
                </a:solidFill>
                <a:latin typeface="Calibri"/>
                <a:ea typeface="Calibri"/>
                <a:cs typeface="Calibri"/>
                <a:sym typeface="Calibri"/>
              </a:rPr>
              <a:t>Social media analytics</a:t>
            </a:r>
            <a:endParaRPr sz="1100">
              <a:solidFill>
                <a:schemeClr val="dk1"/>
              </a:solidFill>
              <a:latin typeface="Calibri"/>
              <a:ea typeface="Calibri"/>
              <a:cs typeface="Calibri"/>
              <a:sym typeface="Calibri"/>
            </a:endParaRPr>
          </a:p>
          <a:p>
            <a:pPr marL="914400" marR="0" lvl="0" indent="-298450" algn="l" rtl="0">
              <a:lnSpc>
                <a:spcPct val="115000"/>
              </a:lnSpc>
              <a:spcBef>
                <a:spcPts val="0"/>
              </a:spcBef>
              <a:spcAft>
                <a:spcPts val="0"/>
              </a:spcAft>
              <a:buClr>
                <a:schemeClr val="dk1"/>
              </a:buClr>
              <a:buSzPts val="1100"/>
              <a:buFont typeface="Calibri"/>
              <a:buAutoNum type="alphaLcPeriod"/>
            </a:pPr>
            <a:r>
              <a:rPr lang="en-US" sz="1100" b="1">
                <a:solidFill>
                  <a:schemeClr val="dk1"/>
                </a:solidFill>
                <a:latin typeface="Calibri"/>
                <a:ea typeface="Calibri"/>
                <a:cs typeface="Calibri"/>
                <a:sym typeface="Calibri"/>
              </a:rPr>
              <a:t>Help us to get new followers</a:t>
            </a:r>
            <a:endParaRPr sz="1100" b="1">
              <a:solidFill>
                <a:schemeClr val="dk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sp>
        <p:nvSpPr>
          <p:cNvPr id="228" name="Google Shape;228;p21"/>
          <p:cNvSpPr/>
          <p:nvPr/>
        </p:nvSpPr>
        <p:spPr>
          <a:xfrm>
            <a:off x="0" y="0"/>
            <a:ext cx="9144000" cy="3843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l" rtl="0">
              <a:lnSpc>
                <a:spcPct val="100000"/>
              </a:lnSpc>
              <a:spcBef>
                <a:spcPts val="0"/>
              </a:spcBef>
              <a:spcAft>
                <a:spcPts val="0"/>
              </a:spcAft>
              <a:buClr>
                <a:schemeClr val="dk1"/>
              </a:buClr>
              <a:buSzPts val="1400"/>
              <a:buFont typeface="Arial"/>
              <a:buNone/>
            </a:pPr>
            <a:r>
              <a:rPr lang="en-US" sz="1600" b="1" i="0" u="none" strike="noStrike" cap="none">
                <a:solidFill>
                  <a:schemeClr val="lt1"/>
                </a:solidFill>
                <a:latin typeface="Calibri"/>
                <a:ea typeface="Calibri"/>
                <a:cs typeface="Calibri"/>
                <a:sym typeface="Calibri"/>
              </a:rPr>
              <a:t>REFERENCES</a:t>
            </a:r>
            <a:endParaRPr sz="1600" b="1" i="0" u="none" strike="noStrike" cap="none">
              <a:solidFill>
                <a:schemeClr val="lt1"/>
              </a:solidFill>
              <a:latin typeface="Calibri"/>
              <a:ea typeface="Calibri"/>
              <a:cs typeface="Calibri"/>
              <a:sym typeface="Calibri"/>
            </a:endParaRPr>
          </a:p>
        </p:txBody>
      </p:sp>
      <p:pic>
        <p:nvPicPr>
          <p:cNvPr id="229" name="Google Shape;229;p21"/>
          <p:cNvPicPr preferRelativeResize="0"/>
          <p:nvPr/>
        </p:nvPicPr>
        <p:blipFill rotWithShape="1">
          <a:blip r:embed="rId3">
            <a:alphaModFix/>
          </a:blip>
          <a:srcRect/>
          <a:stretch/>
        </p:blipFill>
        <p:spPr>
          <a:xfrm>
            <a:off x="1" y="4601523"/>
            <a:ext cx="1609850" cy="541974"/>
          </a:xfrm>
          <a:prstGeom prst="rect">
            <a:avLst/>
          </a:prstGeom>
          <a:noFill/>
          <a:ln>
            <a:noFill/>
          </a:ln>
        </p:spPr>
      </p:pic>
      <p:sp>
        <p:nvSpPr>
          <p:cNvPr id="230" name="Google Shape;230;p21"/>
          <p:cNvSpPr txBox="1"/>
          <p:nvPr/>
        </p:nvSpPr>
        <p:spPr>
          <a:xfrm>
            <a:off x="-3675" y="579900"/>
            <a:ext cx="9144000" cy="1647000"/>
          </a:xfrm>
          <a:prstGeom prst="rect">
            <a:avLst/>
          </a:prstGeom>
          <a:noFill/>
          <a:ln>
            <a:noFill/>
          </a:ln>
        </p:spPr>
        <p:txBody>
          <a:bodyPr spcFirstLastPara="1" wrap="square" lIns="68575" tIns="68575" rIns="68575" bIns="68575" anchor="t" anchorCtr="0">
            <a:spAutoFit/>
          </a:bodyPr>
          <a:lstStyle/>
          <a:p>
            <a:pPr marL="457200" marR="0" lvl="0" indent="-317500" algn="l" rtl="0">
              <a:lnSpc>
                <a:spcPct val="100000"/>
              </a:lnSpc>
              <a:spcBef>
                <a:spcPts val="0"/>
              </a:spcBef>
              <a:spcAft>
                <a:spcPts val="0"/>
              </a:spcAft>
              <a:buClr>
                <a:srgbClr val="000000"/>
              </a:buClr>
              <a:buSzPts val="1400"/>
              <a:buFont typeface="Calibri"/>
              <a:buAutoNum type="arabicPeriod"/>
            </a:pPr>
            <a:r>
              <a:rPr lang="en-US" sz="1400" b="0" i="0" u="none" strike="noStrike" cap="none">
                <a:solidFill>
                  <a:srgbClr val="000000"/>
                </a:solidFill>
                <a:highlight>
                  <a:srgbClr val="FFFFFF"/>
                </a:highlight>
                <a:latin typeface="Calibri"/>
                <a:ea typeface="Calibri"/>
                <a:cs typeface="Calibri"/>
                <a:sym typeface="Calibri"/>
              </a:rPr>
              <a:t>Study.com. 2021. [online] Available at: &lt;https://study.com/academy/lesson/what-is-web-traffic-definition-monitoring.html&gt; [Accessed 18 March 2021].</a:t>
            </a:r>
            <a:endParaRPr sz="1400" b="0" i="0" u="none" strike="noStrike" cap="none">
              <a:solidFill>
                <a:srgbClr val="000000"/>
              </a:solidFill>
              <a:latin typeface="Calibri"/>
              <a:ea typeface="Calibri"/>
              <a:cs typeface="Calibri"/>
              <a:sym typeface="Calibri"/>
            </a:endParaRPr>
          </a:p>
          <a:p>
            <a:pPr marL="457200" marR="0" lvl="0" indent="-317500" algn="l" rtl="0">
              <a:lnSpc>
                <a:spcPct val="100000"/>
              </a:lnSpc>
              <a:spcBef>
                <a:spcPts val="0"/>
              </a:spcBef>
              <a:spcAft>
                <a:spcPts val="0"/>
              </a:spcAft>
              <a:buClr>
                <a:srgbClr val="000000"/>
              </a:buClr>
              <a:buSzPts val="1400"/>
              <a:buFont typeface="Calibri"/>
              <a:buAutoNum type="arabicPeriod"/>
            </a:pPr>
            <a:r>
              <a:rPr lang="en-US" sz="1400" b="0" i="0" u="none" strike="noStrike" cap="none">
                <a:solidFill>
                  <a:srgbClr val="000000"/>
                </a:solidFill>
                <a:highlight>
                  <a:srgbClr val="FFFFFF"/>
                </a:highlight>
                <a:latin typeface="Calibri"/>
                <a:ea typeface="Calibri"/>
                <a:cs typeface="Calibri"/>
                <a:sym typeface="Calibri"/>
              </a:rPr>
              <a:t>Google. 2021. </a:t>
            </a:r>
            <a:r>
              <a:rPr lang="en-US" sz="1400" b="0" i="1" u="none" strike="noStrike" cap="none">
                <a:solidFill>
                  <a:srgbClr val="000000"/>
                </a:solidFill>
                <a:highlight>
                  <a:srgbClr val="FFFFFF"/>
                </a:highlight>
                <a:latin typeface="Calibri"/>
                <a:ea typeface="Calibri"/>
                <a:cs typeface="Calibri"/>
                <a:sym typeface="Calibri"/>
              </a:rPr>
              <a:t>Introducing the new Google Analytics</a:t>
            </a:r>
            <a:r>
              <a:rPr lang="en-US" sz="1400" b="0" i="0" u="none" strike="noStrike" cap="none">
                <a:solidFill>
                  <a:srgbClr val="000000"/>
                </a:solidFill>
                <a:highlight>
                  <a:srgbClr val="FFFFFF"/>
                </a:highlight>
                <a:latin typeface="Calibri"/>
                <a:ea typeface="Calibri"/>
                <a:cs typeface="Calibri"/>
                <a:sym typeface="Calibri"/>
              </a:rPr>
              <a:t>. [online] Available at: &lt;https://blog.google/products/marketingplatform/analytics/new_google_analytics/&gt; [Accessed 18 March 2021].</a:t>
            </a:r>
            <a:endParaRPr sz="1400" b="0" i="0" u="none" strike="noStrike" cap="none">
              <a:solidFill>
                <a:srgbClr val="000000"/>
              </a:solidFill>
              <a:latin typeface="Calibri"/>
              <a:ea typeface="Calibri"/>
              <a:cs typeface="Calibri"/>
              <a:sym typeface="Calibri"/>
            </a:endParaRPr>
          </a:p>
          <a:p>
            <a:pPr marL="457200" marR="0" lvl="0" indent="-317500" algn="l" rtl="0">
              <a:lnSpc>
                <a:spcPct val="100000"/>
              </a:lnSpc>
              <a:spcBef>
                <a:spcPts val="0"/>
              </a:spcBef>
              <a:spcAft>
                <a:spcPts val="0"/>
              </a:spcAft>
              <a:buClr>
                <a:srgbClr val="000000"/>
              </a:buClr>
              <a:buSzPts val="1400"/>
              <a:buFont typeface="Calibri"/>
              <a:buAutoNum type="arabicPeriod"/>
            </a:pPr>
            <a:r>
              <a:rPr lang="en-US" sz="1400" b="0" i="0" u="none" strike="noStrike" cap="none">
                <a:solidFill>
                  <a:srgbClr val="000000"/>
                </a:solidFill>
                <a:highlight>
                  <a:srgbClr val="FFFFFF"/>
                </a:highlight>
                <a:latin typeface="Calibri"/>
                <a:ea typeface="Calibri"/>
                <a:cs typeface="Calibri"/>
                <a:sym typeface="Calibri"/>
              </a:rPr>
              <a:t>Inc., H., 2021. </a:t>
            </a:r>
            <a:r>
              <a:rPr lang="en-US" sz="1400" b="0" i="1" u="none" strike="noStrike" cap="none">
                <a:solidFill>
                  <a:srgbClr val="000000"/>
                </a:solidFill>
                <a:highlight>
                  <a:srgbClr val="FFFFFF"/>
                </a:highlight>
                <a:latin typeface="Calibri"/>
                <a:ea typeface="Calibri"/>
                <a:cs typeface="Calibri"/>
                <a:sym typeface="Calibri"/>
              </a:rPr>
              <a:t>Hootsuite Free</a:t>
            </a:r>
            <a:r>
              <a:rPr lang="en-US" sz="1400" b="0" i="0" u="none" strike="noStrike" cap="none">
                <a:solidFill>
                  <a:srgbClr val="000000"/>
                </a:solidFill>
                <a:highlight>
                  <a:srgbClr val="FFFFFF"/>
                </a:highlight>
                <a:latin typeface="Calibri"/>
                <a:ea typeface="Calibri"/>
                <a:cs typeface="Calibri"/>
                <a:sym typeface="Calibri"/>
              </a:rPr>
              <a:t>. [online] Hootsuite. Available at: &lt;https://www.hootsuite.com/id/plans/free-account&gt; [Accessed 18 March 2021].</a:t>
            </a:r>
            <a:endParaRPr sz="1400" b="0" i="0" u="none" strike="noStrike" cap="none">
              <a:solidFill>
                <a:srgbClr val="000000"/>
              </a:solidFill>
              <a:latin typeface="Calibri"/>
              <a:ea typeface="Calibri"/>
              <a:cs typeface="Calibri"/>
              <a:sym typeface="Calibri"/>
            </a:endParaRPr>
          </a:p>
          <a:p>
            <a:pPr marL="457200" marR="0" lvl="0" indent="0" algn="l" rtl="0">
              <a:lnSpc>
                <a:spcPct val="115000"/>
              </a:lnSpc>
              <a:spcBef>
                <a:spcPts val="0"/>
              </a:spcBef>
              <a:spcAft>
                <a:spcPts val="0"/>
              </a:spcAft>
              <a:buClr>
                <a:srgbClr val="000000"/>
              </a:buClr>
              <a:buSzPts val="1400"/>
              <a:buFont typeface="Arial"/>
              <a:buNone/>
            </a:pPr>
            <a:endParaRPr sz="1400" b="0" i="0" u="none" strike="noStrike" cap="none">
              <a:solidFill>
                <a:srgbClr val="000000"/>
              </a:solidFill>
              <a:highlight>
                <a:srgbClr val="FFFFFF"/>
              </a:highlight>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5" name="Google Shape;235;p22"/>
          <p:cNvSpPr/>
          <p:nvPr/>
        </p:nvSpPr>
        <p:spPr>
          <a:xfrm>
            <a:off x="0" y="5486"/>
            <a:ext cx="768900" cy="51435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Calibri"/>
              <a:ea typeface="Calibri"/>
              <a:cs typeface="Calibri"/>
              <a:sym typeface="Calibri"/>
            </a:endParaRPr>
          </a:p>
        </p:txBody>
      </p:sp>
      <p:pic>
        <p:nvPicPr>
          <p:cNvPr id="236" name="Google Shape;236;p22"/>
          <p:cNvPicPr preferRelativeResize="0"/>
          <p:nvPr/>
        </p:nvPicPr>
        <p:blipFill rotWithShape="1">
          <a:blip r:embed="rId3">
            <a:alphaModFix/>
          </a:blip>
          <a:srcRect/>
          <a:stretch/>
        </p:blipFill>
        <p:spPr>
          <a:xfrm>
            <a:off x="3657603" y="150694"/>
            <a:ext cx="2485531" cy="836775"/>
          </a:xfrm>
          <a:prstGeom prst="rect">
            <a:avLst/>
          </a:prstGeom>
          <a:noFill/>
          <a:ln>
            <a:noFill/>
          </a:ln>
        </p:spPr>
      </p:pic>
      <p:sp>
        <p:nvSpPr>
          <p:cNvPr id="237" name="Google Shape;237;p22"/>
          <p:cNvSpPr txBox="1"/>
          <p:nvPr/>
        </p:nvSpPr>
        <p:spPr>
          <a:xfrm>
            <a:off x="3400363" y="2292500"/>
            <a:ext cx="3000000" cy="8313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4200"/>
              <a:buFont typeface="Arial"/>
              <a:buNone/>
            </a:pPr>
            <a:r>
              <a:rPr lang="en-US" sz="4200" b="1" i="0" u="none" strike="noStrike" cap="none">
                <a:solidFill>
                  <a:schemeClr val="dk1"/>
                </a:solidFill>
                <a:latin typeface="Calibri"/>
                <a:ea typeface="Calibri"/>
                <a:cs typeface="Calibri"/>
                <a:sym typeface="Calibri"/>
              </a:rPr>
              <a:t>Thank You</a:t>
            </a:r>
            <a:endParaRPr sz="4200" b="0" i="0" u="none" strike="noStrike" cap="none">
              <a:solidFill>
                <a:srgbClr val="000000"/>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name="Office Theme">
  <a:themeElements>
    <a:clrScheme name="Office Theme">
      <a:dk1>
        <a:srgbClr val="000000"/>
      </a:dk1>
      <a:lt1>
        <a:srgbClr val="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1160</Words>
  <Application>Microsoft Office PowerPoint</Application>
  <PresentationFormat>On-screen Show (16:9)</PresentationFormat>
  <Paragraphs>164</Paragraphs>
  <Slides>18</Slides>
  <Notes>18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Montserrat</vt:lpstr>
      <vt:lpstr>Office Theme</vt:lpstr>
      <vt:lpstr> Course: Information &amp; Communication Technology May 2021   Google Analytics &amp; Hootsuite Session 15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Course: Information &amp; Communication Technology May 2021   Google Analytics &amp; Hootsuite Session 15 </dc:title>
  <cp:lastModifiedBy>LSPR</cp:lastModifiedBy>
  <cp:revision>1</cp:revision>
  <dcterms:modified xsi:type="dcterms:W3CDTF">2021-10-22T06:20:58Z</dcterms:modified>
</cp:coreProperties>
</file>